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08"/>
  </p:handoutMasterIdLst>
  <p:sldIdLst>
    <p:sldId id="256" r:id="rId4"/>
    <p:sldId id="293" r:id="rId6"/>
    <p:sldId id="294" r:id="rId7"/>
    <p:sldId id="295" r:id="rId8"/>
    <p:sldId id="297" r:id="rId9"/>
    <p:sldId id="298" r:id="rId10"/>
    <p:sldId id="299" r:id="rId11"/>
    <p:sldId id="300" r:id="rId12"/>
    <p:sldId id="301" r:id="rId13"/>
    <p:sldId id="305" r:id="rId14"/>
    <p:sldId id="306" r:id="rId15"/>
    <p:sldId id="303" r:id="rId16"/>
    <p:sldId id="304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21" r:id="rId25"/>
    <p:sldId id="314" r:id="rId26"/>
    <p:sldId id="315" r:id="rId27"/>
    <p:sldId id="316" r:id="rId28"/>
    <p:sldId id="322" r:id="rId29"/>
    <p:sldId id="317" r:id="rId30"/>
    <p:sldId id="318" r:id="rId31"/>
    <p:sldId id="319" r:id="rId32"/>
    <p:sldId id="320" r:id="rId33"/>
    <p:sldId id="323" r:id="rId34"/>
    <p:sldId id="324" r:id="rId35"/>
    <p:sldId id="325" r:id="rId36"/>
    <p:sldId id="326" r:id="rId37"/>
    <p:sldId id="522" r:id="rId38"/>
    <p:sldId id="327" r:id="rId39"/>
    <p:sldId id="329" r:id="rId40"/>
    <p:sldId id="347" r:id="rId41"/>
    <p:sldId id="350" r:id="rId42"/>
    <p:sldId id="351" r:id="rId43"/>
    <p:sldId id="523" r:id="rId44"/>
    <p:sldId id="352" r:id="rId45"/>
    <p:sldId id="353" r:id="rId46"/>
    <p:sldId id="354" r:id="rId47"/>
    <p:sldId id="355" r:id="rId48"/>
    <p:sldId id="356" r:id="rId49"/>
    <p:sldId id="524" r:id="rId50"/>
    <p:sldId id="332" r:id="rId51"/>
    <p:sldId id="367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8" r:id="rId61"/>
    <p:sldId id="369" r:id="rId62"/>
    <p:sldId id="370" r:id="rId63"/>
    <p:sldId id="371" r:id="rId64"/>
    <p:sldId id="372" r:id="rId65"/>
    <p:sldId id="373" r:id="rId66"/>
    <p:sldId id="376" r:id="rId67"/>
    <p:sldId id="592" r:id="rId68"/>
    <p:sldId id="377" r:id="rId69"/>
    <p:sldId id="379" r:id="rId70"/>
    <p:sldId id="380" r:id="rId71"/>
    <p:sldId id="381" r:id="rId72"/>
    <p:sldId id="382" r:id="rId73"/>
    <p:sldId id="383" r:id="rId74"/>
    <p:sldId id="384" r:id="rId75"/>
    <p:sldId id="385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386" r:id="rId86"/>
    <p:sldId id="387" r:id="rId87"/>
    <p:sldId id="388" r:id="rId88"/>
    <p:sldId id="389" r:id="rId89"/>
    <p:sldId id="390" r:id="rId90"/>
    <p:sldId id="391" r:id="rId91"/>
    <p:sldId id="392" r:id="rId92"/>
    <p:sldId id="393" r:id="rId93"/>
    <p:sldId id="394" r:id="rId94"/>
    <p:sldId id="395" r:id="rId95"/>
    <p:sldId id="396" r:id="rId96"/>
    <p:sldId id="525" r:id="rId97"/>
    <p:sldId id="397" r:id="rId98"/>
    <p:sldId id="398" r:id="rId99"/>
    <p:sldId id="399" r:id="rId100"/>
    <p:sldId id="400" r:id="rId101"/>
    <p:sldId id="401" r:id="rId102"/>
    <p:sldId id="402" r:id="rId103"/>
    <p:sldId id="403" r:id="rId104"/>
    <p:sldId id="404" r:id="rId105"/>
    <p:sldId id="405" r:id="rId106"/>
    <p:sldId id="406" r:id="rId107"/>
  </p:sldIdLst>
  <p:sldSz cx="12192000" cy="6858000"/>
  <p:notesSz cx="6858000" cy="9144000"/>
  <p:embeddedFontLst>
    <p:embeddedFont>
      <p:font typeface="思源黑体 CN ExtraLight" panose="020B0200000000000000" pitchFamily="34" charset="-122"/>
      <p:bold r:id="rId113"/>
    </p:embeddedFont>
    <p:embeddedFont>
      <p:font typeface="思源黑体 CN Light" panose="020B0300000000000000" pitchFamily="34" charset="-122"/>
      <p:regular r:id="rId114"/>
    </p:embeddedFont>
    <p:embeddedFont>
      <p:font typeface="思源黑体 CN Medium" panose="020B0600000000000000" pitchFamily="34" charset="-122"/>
      <p:regular r:id="rId115"/>
    </p:embeddedFont>
    <p:embeddedFont>
      <p:font typeface="华文新魏" panose="02010800040101010101" pitchFamily="2" charset="-122"/>
      <p:regular r:id="rId116"/>
    </p:embeddedFont>
    <p:embeddedFont>
      <p:font typeface="黑体" panose="02010609060101010101" pitchFamily="49" charset="-122"/>
      <p:regular r:id="rId117"/>
    </p:embeddedFont>
    <p:embeddedFont>
      <p:font typeface="隶书" panose="02010509060101010101" pitchFamily="49" charset="-122"/>
      <p:regular r:id="rId118"/>
    </p:embeddedFont>
    <p:embeddedFont>
      <p:font typeface="华文细黑" panose="02010600040101010101" pitchFamily="2" charset="-122"/>
      <p:regular r:id="rId119"/>
    </p:embeddedFont>
    <p:embeddedFont>
      <p:font typeface="楷体" panose="02010609060101010101" charset="-122"/>
      <p:regular r:id="rId120"/>
    </p:embeddedFont>
    <p:embeddedFont>
      <p:font typeface="MT Extra" panose="05050102010205020202" pitchFamily="18" charset="2"/>
      <p:regular r:id="rId121"/>
    </p:embeddedFont>
    <p:embeddedFont>
      <p:font typeface="方正粗黑宋简体" panose="02000000000000000000" charset="-122"/>
      <p:regular r:id="rId122"/>
    </p:embeddedFont>
    <p:embeddedFont>
      <p:font typeface="华文中宋" panose="02010600040101010101" pitchFamily="2" charset="-122"/>
      <p:regular r:id="rId123"/>
    </p:embeddedFont>
    <p:embeddedFont>
      <p:font typeface="Tahoma" panose="020B0604030504040204" pitchFamily="34" charset="0"/>
      <p:regular r:id="rId124"/>
      <p:bold r:id="rId125"/>
    </p:embeddedFont>
    <p:embeddedFont>
      <p:font typeface="Calibri" panose="020F0502020204030204" charset="0"/>
      <p:regular r:id="rId126"/>
      <p:bold r:id="rId127"/>
      <p:italic r:id="rId128"/>
      <p:boldItalic r:id="rId1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mac" initials="m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93AF6"/>
    <a:srgbClr val="FAFAFA"/>
    <a:srgbClr val="F5F5F5"/>
    <a:srgbClr val="5C6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9" Type="http://schemas.openxmlformats.org/officeDocument/2006/relationships/font" Target="fonts/font17.fntdata"/><Relationship Id="rId128" Type="http://schemas.openxmlformats.org/officeDocument/2006/relationships/font" Target="fonts/font16.fntdata"/><Relationship Id="rId127" Type="http://schemas.openxmlformats.org/officeDocument/2006/relationships/font" Target="fonts/font15.fntdata"/><Relationship Id="rId126" Type="http://schemas.openxmlformats.org/officeDocument/2006/relationships/font" Target="fonts/font14.fntdata"/><Relationship Id="rId125" Type="http://schemas.openxmlformats.org/officeDocument/2006/relationships/font" Target="fonts/font13.fntdata"/><Relationship Id="rId124" Type="http://schemas.openxmlformats.org/officeDocument/2006/relationships/font" Target="fonts/font12.fntdata"/><Relationship Id="rId123" Type="http://schemas.openxmlformats.org/officeDocument/2006/relationships/font" Target="fonts/font11.fntdata"/><Relationship Id="rId122" Type="http://schemas.openxmlformats.org/officeDocument/2006/relationships/font" Target="fonts/font10.fntdata"/><Relationship Id="rId121" Type="http://schemas.openxmlformats.org/officeDocument/2006/relationships/font" Target="fonts/font9.fntdata"/><Relationship Id="rId120" Type="http://schemas.openxmlformats.org/officeDocument/2006/relationships/font" Target="fonts/font8.fntdata"/><Relationship Id="rId12" Type="http://schemas.openxmlformats.org/officeDocument/2006/relationships/slide" Target="slides/slide8.xml"/><Relationship Id="rId119" Type="http://schemas.openxmlformats.org/officeDocument/2006/relationships/font" Target="fonts/font7.fntdata"/><Relationship Id="rId118" Type="http://schemas.openxmlformats.org/officeDocument/2006/relationships/font" Target="fonts/font6.fntdata"/><Relationship Id="rId117" Type="http://schemas.openxmlformats.org/officeDocument/2006/relationships/font" Target="fonts/font5.fntdata"/><Relationship Id="rId116" Type="http://schemas.openxmlformats.org/officeDocument/2006/relationships/font" Target="fonts/font4.fntdata"/><Relationship Id="rId115" Type="http://schemas.openxmlformats.org/officeDocument/2006/relationships/font" Target="fonts/font3.fntdata"/><Relationship Id="rId114" Type="http://schemas.openxmlformats.org/officeDocument/2006/relationships/font" Target="fonts/font2.fntdata"/><Relationship Id="rId113" Type="http://schemas.openxmlformats.org/officeDocument/2006/relationships/font" Target="fonts/font1.fntdata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7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63.wmf"/><Relationship Id="rId8" Type="http://schemas.openxmlformats.org/officeDocument/2006/relationships/image" Target="../media/image62.wmf"/><Relationship Id="rId7" Type="http://schemas.openxmlformats.org/officeDocument/2006/relationships/image" Target="../media/image61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7" Type="http://schemas.openxmlformats.org/officeDocument/2006/relationships/image" Target="../media/image69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Relationship Id="rId3" Type="http://schemas.openxmlformats.org/officeDocument/2006/relationships/image" Target="../media/image24.wmf"/><Relationship Id="rId2" Type="http://schemas.openxmlformats.org/officeDocument/2006/relationships/image" Target="../media/image15.wmf"/><Relationship Id="rId1" Type="http://schemas.openxmlformats.org/officeDocument/2006/relationships/image" Target="../media/image65.e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79.wmf"/><Relationship Id="rId8" Type="http://schemas.openxmlformats.org/officeDocument/2006/relationships/image" Target="../media/image78.wmf"/><Relationship Id="rId7" Type="http://schemas.openxmlformats.org/officeDocument/2006/relationships/image" Target="../media/image76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87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3.wmf"/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96.wmf"/><Relationship Id="rId8" Type="http://schemas.openxmlformats.org/officeDocument/2006/relationships/image" Target="../media/image95.wmf"/><Relationship Id="rId7" Type="http://schemas.openxmlformats.org/officeDocument/2006/relationships/image" Target="../media/image94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5" Type="http://schemas.openxmlformats.org/officeDocument/2006/relationships/image" Target="../media/image102.wmf"/><Relationship Id="rId14" Type="http://schemas.openxmlformats.org/officeDocument/2006/relationships/image" Target="../media/image101.wmf"/><Relationship Id="rId13" Type="http://schemas.openxmlformats.org/officeDocument/2006/relationships/image" Target="../media/image100.wmf"/><Relationship Id="rId12" Type="http://schemas.openxmlformats.org/officeDocument/2006/relationships/image" Target="../media/image99.wmf"/><Relationship Id="rId11" Type="http://schemas.openxmlformats.org/officeDocument/2006/relationships/image" Target="../media/image98.wmf"/><Relationship Id="rId10" Type="http://schemas.openxmlformats.org/officeDocument/2006/relationships/image" Target="../media/image97.wmf"/><Relationship Id="rId1" Type="http://schemas.openxmlformats.org/officeDocument/2006/relationships/image" Target="../media/image88.w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wmf"/><Relationship Id="rId8" Type="http://schemas.openxmlformats.org/officeDocument/2006/relationships/image" Target="../media/image110.wmf"/><Relationship Id="rId7" Type="http://schemas.openxmlformats.org/officeDocument/2006/relationships/image" Target="../media/image109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2" Type="http://schemas.openxmlformats.org/officeDocument/2006/relationships/image" Target="../media/image115.wmf"/><Relationship Id="rId11" Type="http://schemas.openxmlformats.org/officeDocument/2006/relationships/image" Target="../media/image114.wmf"/><Relationship Id="rId10" Type="http://schemas.openxmlformats.org/officeDocument/2006/relationships/image" Target="../media/image113.wmf"/><Relationship Id="rId1" Type="http://schemas.openxmlformats.org/officeDocument/2006/relationships/image" Target="../media/image103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wmf"/><Relationship Id="rId8" Type="http://schemas.openxmlformats.org/officeDocument/2006/relationships/image" Target="../media/image127.wmf"/><Relationship Id="rId7" Type="http://schemas.openxmlformats.org/officeDocument/2006/relationships/image" Target="../media/image126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3" Type="http://schemas.openxmlformats.org/officeDocument/2006/relationships/image" Target="../media/image132.wmf"/><Relationship Id="rId12" Type="http://schemas.openxmlformats.org/officeDocument/2006/relationships/image" Target="../media/image131.wmf"/><Relationship Id="rId11" Type="http://schemas.openxmlformats.org/officeDocument/2006/relationships/image" Target="../media/image130.wmf"/><Relationship Id="rId10" Type="http://schemas.openxmlformats.org/officeDocument/2006/relationships/image" Target="../media/image129.wmf"/><Relationship Id="rId1" Type="http://schemas.openxmlformats.org/officeDocument/2006/relationships/image" Target="../media/image120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wmf"/><Relationship Id="rId8" Type="http://schemas.openxmlformats.org/officeDocument/2006/relationships/image" Target="../media/image140.wmf"/><Relationship Id="rId7" Type="http://schemas.openxmlformats.org/officeDocument/2006/relationships/image" Target="../media/image139.wmf"/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emf"/><Relationship Id="rId8" Type="http://schemas.openxmlformats.org/officeDocument/2006/relationships/image" Target="../media/image149.wmf"/><Relationship Id="rId7" Type="http://schemas.openxmlformats.org/officeDocument/2006/relationships/image" Target="../media/image148.wmf"/><Relationship Id="rId6" Type="http://schemas.openxmlformats.org/officeDocument/2006/relationships/image" Target="../media/image147.w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0" Type="http://schemas.openxmlformats.org/officeDocument/2006/relationships/image" Target="../media/image151.wmf"/><Relationship Id="rId1" Type="http://schemas.openxmlformats.org/officeDocument/2006/relationships/image" Target="../media/image142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.wmf"/><Relationship Id="rId8" Type="http://schemas.openxmlformats.org/officeDocument/2006/relationships/image" Target="../media/image19.wmf"/><Relationship Id="rId7" Type="http://schemas.openxmlformats.org/officeDocument/2006/relationships/image" Target="../media/image18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3" Type="http://schemas.openxmlformats.org/officeDocument/2006/relationships/image" Target="../media/image24.wmf"/><Relationship Id="rId12" Type="http://schemas.openxmlformats.org/officeDocument/2006/relationships/image" Target="../media/image23.wmf"/><Relationship Id="rId11" Type="http://schemas.openxmlformats.org/officeDocument/2006/relationships/image" Target="../media/image22.wmf"/><Relationship Id="rId10" Type="http://schemas.openxmlformats.org/officeDocument/2006/relationships/image" Target="../media/image21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wmf"/><Relationship Id="rId8" Type="http://schemas.openxmlformats.org/officeDocument/2006/relationships/image" Target="../media/image164.wmf"/><Relationship Id="rId7" Type="http://schemas.openxmlformats.org/officeDocument/2006/relationships/image" Target="../media/image163.wmf"/><Relationship Id="rId6" Type="http://schemas.openxmlformats.org/officeDocument/2006/relationships/image" Target="../media/image131.wmf"/><Relationship Id="rId5" Type="http://schemas.openxmlformats.org/officeDocument/2006/relationships/image" Target="../media/image162.wmf"/><Relationship Id="rId4" Type="http://schemas.openxmlformats.org/officeDocument/2006/relationships/image" Target="../media/image161.wmf"/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7" Type="http://schemas.openxmlformats.org/officeDocument/2006/relationships/image" Target="../media/image172.wmf"/><Relationship Id="rId6" Type="http://schemas.openxmlformats.org/officeDocument/2006/relationships/image" Target="../media/image171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wmf"/><Relationship Id="rId8" Type="http://schemas.openxmlformats.org/officeDocument/2006/relationships/image" Target="../media/image181.wmf"/><Relationship Id="rId7" Type="http://schemas.openxmlformats.org/officeDocument/2006/relationships/image" Target="../media/image180.wmf"/><Relationship Id="rId6" Type="http://schemas.openxmlformats.org/officeDocument/2006/relationships/image" Target="../media/image179.wmf"/><Relationship Id="rId5" Type="http://schemas.openxmlformats.org/officeDocument/2006/relationships/image" Target="../media/image178.wmf"/><Relationship Id="rId4" Type="http://schemas.openxmlformats.org/officeDocument/2006/relationships/image" Target="../media/image177.wmf"/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3" Type="http://schemas.openxmlformats.org/officeDocument/2006/relationships/image" Target="../media/image187.wmf"/><Relationship Id="rId12" Type="http://schemas.openxmlformats.org/officeDocument/2006/relationships/image" Target="../media/image186.wmf"/><Relationship Id="rId11" Type="http://schemas.openxmlformats.org/officeDocument/2006/relationships/image" Target="../media/image184.wmf"/><Relationship Id="rId10" Type="http://schemas.openxmlformats.org/officeDocument/2006/relationships/image" Target="../media/image183.wmf"/><Relationship Id="rId1" Type="http://schemas.openxmlformats.org/officeDocument/2006/relationships/image" Target="../media/image174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wmf"/><Relationship Id="rId8" Type="http://schemas.openxmlformats.org/officeDocument/2006/relationships/image" Target="../media/image196.wmf"/><Relationship Id="rId7" Type="http://schemas.openxmlformats.org/officeDocument/2006/relationships/image" Target="../media/image195.wmf"/><Relationship Id="rId6" Type="http://schemas.openxmlformats.org/officeDocument/2006/relationships/image" Target="../media/image194.wmf"/><Relationship Id="rId5" Type="http://schemas.openxmlformats.org/officeDocument/2006/relationships/image" Target="../media/image193.wmf"/><Relationship Id="rId4" Type="http://schemas.openxmlformats.org/officeDocument/2006/relationships/image" Target="../media/image192.wmf"/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9" Type="http://schemas.openxmlformats.org/officeDocument/2006/relationships/image" Target="../media/image207.wmf"/><Relationship Id="rId18" Type="http://schemas.openxmlformats.org/officeDocument/2006/relationships/image" Target="../media/image206.wmf"/><Relationship Id="rId17" Type="http://schemas.openxmlformats.org/officeDocument/2006/relationships/image" Target="../media/image205.wmf"/><Relationship Id="rId16" Type="http://schemas.openxmlformats.org/officeDocument/2006/relationships/image" Target="../media/image204.wmf"/><Relationship Id="rId15" Type="http://schemas.openxmlformats.org/officeDocument/2006/relationships/image" Target="../media/image203.wmf"/><Relationship Id="rId14" Type="http://schemas.openxmlformats.org/officeDocument/2006/relationships/image" Target="../media/image202.wmf"/><Relationship Id="rId13" Type="http://schemas.openxmlformats.org/officeDocument/2006/relationships/image" Target="../media/image201.wmf"/><Relationship Id="rId12" Type="http://schemas.openxmlformats.org/officeDocument/2006/relationships/image" Target="../media/image200.wmf"/><Relationship Id="rId11" Type="http://schemas.openxmlformats.org/officeDocument/2006/relationships/image" Target="../media/image199.wmf"/><Relationship Id="rId10" Type="http://schemas.openxmlformats.org/officeDocument/2006/relationships/image" Target="../media/image198.wmf"/><Relationship Id="rId1" Type="http://schemas.openxmlformats.org/officeDocument/2006/relationships/image" Target="../media/image189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wmf"/><Relationship Id="rId8" Type="http://schemas.openxmlformats.org/officeDocument/2006/relationships/image" Target="../media/image162.wmf"/><Relationship Id="rId7" Type="http://schemas.openxmlformats.org/officeDocument/2006/relationships/image" Target="../media/image215.wmf"/><Relationship Id="rId6" Type="http://schemas.openxmlformats.org/officeDocument/2006/relationships/image" Target="../media/image214.wmf"/><Relationship Id="rId5" Type="http://schemas.openxmlformats.org/officeDocument/2006/relationships/image" Target="../media/image213.wmf"/><Relationship Id="rId4" Type="http://schemas.openxmlformats.org/officeDocument/2006/relationships/image" Target="../media/image212.wmf"/><Relationship Id="rId3" Type="http://schemas.openxmlformats.org/officeDocument/2006/relationships/image" Target="../media/image211.wmf"/><Relationship Id="rId2" Type="http://schemas.openxmlformats.org/officeDocument/2006/relationships/image" Target="../media/image210.wmf"/><Relationship Id="rId13" Type="http://schemas.openxmlformats.org/officeDocument/2006/relationships/image" Target="../media/image165.wmf"/><Relationship Id="rId12" Type="http://schemas.openxmlformats.org/officeDocument/2006/relationships/image" Target="../media/image216.wmf"/><Relationship Id="rId11" Type="http://schemas.openxmlformats.org/officeDocument/2006/relationships/image" Target="../media/image164.wmf"/><Relationship Id="rId10" Type="http://schemas.openxmlformats.org/officeDocument/2006/relationships/image" Target="../media/image163.wmf"/><Relationship Id="rId1" Type="http://schemas.openxmlformats.org/officeDocument/2006/relationships/image" Target="../media/image209.wmf"/></Relationships>
</file>

<file path=ppt/drawings/_rels/vmlDrawing26.vml.rels><?xml version="1.0" encoding="UTF-8" standalone="yes"?>
<Relationships xmlns="http://schemas.openxmlformats.org/package/2006/relationships"><Relationship Id="rId6" Type="http://schemas.openxmlformats.org/officeDocument/2006/relationships/image" Target="../media/image222.wmf"/><Relationship Id="rId5" Type="http://schemas.openxmlformats.org/officeDocument/2006/relationships/image" Target="../media/image221.wmf"/><Relationship Id="rId4" Type="http://schemas.openxmlformats.org/officeDocument/2006/relationships/image" Target="../media/image220.wmf"/><Relationship Id="rId3" Type="http://schemas.openxmlformats.org/officeDocument/2006/relationships/image" Target="../media/image219.wmf"/><Relationship Id="rId2" Type="http://schemas.openxmlformats.org/officeDocument/2006/relationships/image" Target="../media/image218.wmf"/><Relationship Id="rId1" Type="http://schemas.openxmlformats.org/officeDocument/2006/relationships/image" Target="../media/image217.wmf"/></Relationships>
</file>

<file path=ppt/drawings/_rels/vmlDrawing2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7.wmf"/><Relationship Id="rId4" Type="http://schemas.openxmlformats.org/officeDocument/2006/relationships/image" Target="../media/image226.wmf"/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wmf"/><Relationship Id="rId2" Type="http://schemas.openxmlformats.org/officeDocument/2006/relationships/image" Target="../media/image228.wmf"/><Relationship Id="rId1" Type="http://schemas.openxmlformats.org/officeDocument/2006/relationships/image" Target="../media/image227.wmf"/></Relationships>
</file>

<file path=ppt/drawings/_rels/vmlDrawing2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33.wmf"/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3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7" Type="http://schemas.openxmlformats.org/officeDocument/2006/relationships/image" Target="../media/image31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2.wmf"/><Relationship Id="rId8" Type="http://schemas.openxmlformats.org/officeDocument/2006/relationships/image" Target="../media/image241.wmf"/><Relationship Id="rId7" Type="http://schemas.openxmlformats.org/officeDocument/2006/relationships/image" Target="../media/image240.wmf"/><Relationship Id="rId6" Type="http://schemas.openxmlformats.org/officeDocument/2006/relationships/image" Target="../media/image239.wmf"/><Relationship Id="rId5" Type="http://schemas.openxmlformats.org/officeDocument/2006/relationships/image" Target="../media/image238.wmf"/><Relationship Id="rId4" Type="http://schemas.openxmlformats.org/officeDocument/2006/relationships/image" Target="../media/image237.wmf"/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0" Type="http://schemas.openxmlformats.org/officeDocument/2006/relationships/image" Target="../media/image243.wmf"/><Relationship Id="rId1" Type="http://schemas.openxmlformats.org/officeDocument/2006/relationships/image" Target="../media/image234.wmf"/></Relationships>
</file>

<file path=ppt/drawings/_rels/vmlDrawing3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48.wmf"/><Relationship Id="rId4" Type="http://schemas.openxmlformats.org/officeDocument/2006/relationships/image" Target="../media/image247.wmf"/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wmf"/></Relationships>
</file>

<file path=ppt/drawings/_rels/vmlDrawing33.vml.rels><?xml version="1.0" encoding="UTF-8" standalone="yes"?>
<Relationships xmlns="http://schemas.openxmlformats.org/package/2006/relationships"><Relationship Id="rId6" Type="http://schemas.openxmlformats.org/officeDocument/2006/relationships/image" Target="../media/image255.wmf"/><Relationship Id="rId5" Type="http://schemas.openxmlformats.org/officeDocument/2006/relationships/image" Target="../media/image254.wmf"/><Relationship Id="rId4" Type="http://schemas.openxmlformats.org/officeDocument/2006/relationships/image" Target="../media/image253.wmf"/><Relationship Id="rId3" Type="http://schemas.openxmlformats.org/officeDocument/2006/relationships/image" Target="../media/image252.wmf"/><Relationship Id="rId2" Type="http://schemas.openxmlformats.org/officeDocument/2006/relationships/image" Target="../media/image251.wmf"/><Relationship Id="rId1" Type="http://schemas.openxmlformats.org/officeDocument/2006/relationships/image" Target="../media/image250.wmf"/></Relationships>
</file>

<file path=ppt/drawings/_rels/vmlDrawing34.vml.rels><?xml version="1.0" encoding="UTF-8" standalone="yes"?>
<Relationships xmlns="http://schemas.openxmlformats.org/package/2006/relationships"><Relationship Id="rId5" Type="http://schemas.openxmlformats.org/officeDocument/2006/relationships/image" Target="../media/image260.wmf"/><Relationship Id="rId4" Type="http://schemas.openxmlformats.org/officeDocument/2006/relationships/image" Target="../media/image259.wmf"/><Relationship Id="rId3" Type="http://schemas.openxmlformats.org/officeDocument/2006/relationships/image" Target="../media/image258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/Relationships>
</file>

<file path=ppt/drawings/_rels/vmlDrawing3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0.wmf"/><Relationship Id="rId3" Type="http://schemas.openxmlformats.org/officeDocument/2006/relationships/image" Target="../media/image263.wmf"/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3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7.wmf"/><Relationship Id="rId3" Type="http://schemas.openxmlformats.org/officeDocument/2006/relationships/image" Target="../media/image266.wmf"/><Relationship Id="rId2" Type="http://schemas.openxmlformats.org/officeDocument/2006/relationships/image" Target="../media/image265.wmf"/><Relationship Id="rId1" Type="http://schemas.openxmlformats.org/officeDocument/2006/relationships/image" Target="../media/image264.wmf"/></Relationships>
</file>

<file path=ppt/drawings/_rels/vmlDrawing3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6.wmf"/><Relationship Id="rId8" Type="http://schemas.openxmlformats.org/officeDocument/2006/relationships/image" Target="../media/image275.wmf"/><Relationship Id="rId7" Type="http://schemas.openxmlformats.org/officeDocument/2006/relationships/image" Target="../media/image274.wmf"/><Relationship Id="rId6" Type="http://schemas.openxmlformats.org/officeDocument/2006/relationships/image" Target="../media/image273.wmf"/><Relationship Id="rId5" Type="http://schemas.openxmlformats.org/officeDocument/2006/relationships/image" Target="../media/image272.wmf"/><Relationship Id="rId4" Type="http://schemas.openxmlformats.org/officeDocument/2006/relationships/image" Target="../media/image271.wmf"/><Relationship Id="rId3" Type="http://schemas.openxmlformats.org/officeDocument/2006/relationships/image" Target="../media/image270.wmf"/><Relationship Id="rId2" Type="http://schemas.openxmlformats.org/officeDocument/2006/relationships/image" Target="../media/image269.wmf"/><Relationship Id="rId1" Type="http://schemas.openxmlformats.org/officeDocument/2006/relationships/image" Target="../media/image268.wmf"/></Relationships>
</file>

<file path=ppt/drawings/_rels/vmlDrawing38.vml.rels><?xml version="1.0" encoding="UTF-8" standalone="yes"?>
<Relationships xmlns="http://schemas.openxmlformats.org/package/2006/relationships"><Relationship Id="rId6" Type="http://schemas.openxmlformats.org/officeDocument/2006/relationships/image" Target="../media/image282.wmf"/><Relationship Id="rId5" Type="http://schemas.openxmlformats.org/officeDocument/2006/relationships/image" Target="../media/image281.wmf"/><Relationship Id="rId4" Type="http://schemas.openxmlformats.org/officeDocument/2006/relationships/image" Target="../media/image280.wmf"/><Relationship Id="rId3" Type="http://schemas.openxmlformats.org/officeDocument/2006/relationships/image" Target="../media/image279.wmf"/><Relationship Id="rId2" Type="http://schemas.openxmlformats.org/officeDocument/2006/relationships/image" Target="../media/image278.wmf"/><Relationship Id="rId1" Type="http://schemas.openxmlformats.org/officeDocument/2006/relationships/image" Target="../media/image277.wmf"/></Relationships>
</file>

<file path=ppt/drawings/_rels/vmlDrawing39.vml.rels><?xml version="1.0" encoding="UTF-8" standalone="yes"?>
<Relationships xmlns="http://schemas.openxmlformats.org/package/2006/relationships"><Relationship Id="rId5" Type="http://schemas.openxmlformats.org/officeDocument/2006/relationships/image" Target="../media/image287.wmf"/><Relationship Id="rId4" Type="http://schemas.openxmlformats.org/officeDocument/2006/relationships/image" Target="../media/image286.wmf"/><Relationship Id="rId3" Type="http://schemas.openxmlformats.org/officeDocument/2006/relationships/image" Target="../media/image285.wmf"/><Relationship Id="rId2" Type="http://schemas.openxmlformats.org/officeDocument/2006/relationships/image" Target="../media/image284.wmf"/><Relationship Id="rId1" Type="http://schemas.openxmlformats.org/officeDocument/2006/relationships/image" Target="../media/image283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0.vml.rels><?xml version="1.0" encoding="UTF-8" standalone="yes"?>
<Relationships xmlns="http://schemas.openxmlformats.org/package/2006/relationships"><Relationship Id="rId5" Type="http://schemas.openxmlformats.org/officeDocument/2006/relationships/image" Target="../media/image292.wmf"/><Relationship Id="rId4" Type="http://schemas.openxmlformats.org/officeDocument/2006/relationships/image" Target="../media/image291.wmf"/><Relationship Id="rId3" Type="http://schemas.openxmlformats.org/officeDocument/2006/relationships/image" Target="../media/image290.wmf"/><Relationship Id="rId2" Type="http://schemas.openxmlformats.org/officeDocument/2006/relationships/image" Target="../media/image289.wmf"/><Relationship Id="rId1" Type="http://schemas.openxmlformats.org/officeDocument/2006/relationships/image" Target="../media/image288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wmf"/><Relationship Id="rId2" Type="http://schemas.openxmlformats.org/officeDocument/2006/relationships/image" Target="../media/image294.wmf"/><Relationship Id="rId1" Type="http://schemas.openxmlformats.org/officeDocument/2006/relationships/image" Target="../media/image293.wmf"/></Relationships>
</file>

<file path=ppt/drawings/_rels/vmlDrawing4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03.wmf"/><Relationship Id="rId8" Type="http://schemas.openxmlformats.org/officeDocument/2006/relationships/image" Target="../media/image302.wmf"/><Relationship Id="rId7" Type="http://schemas.openxmlformats.org/officeDocument/2006/relationships/image" Target="../media/image301.wmf"/><Relationship Id="rId6" Type="http://schemas.openxmlformats.org/officeDocument/2006/relationships/image" Target="../media/image300.wmf"/><Relationship Id="rId5" Type="http://schemas.openxmlformats.org/officeDocument/2006/relationships/image" Target="../media/image299.wmf"/><Relationship Id="rId4" Type="http://schemas.openxmlformats.org/officeDocument/2006/relationships/image" Target="../media/image298.wmf"/><Relationship Id="rId3" Type="http://schemas.openxmlformats.org/officeDocument/2006/relationships/image" Target="../media/image297.wmf"/><Relationship Id="rId2" Type="http://schemas.openxmlformats.org/officeDocument/2006/relationships/image" Target="../media/image277.wmf"/><Relationship Id="rId1" Type="http://schemas.openxmlformats.org/officeDocument/2006/relationships/image" Target="../media/image296.wmf"/></Relationships>
</file>

<file path=ppt/drawings/_rels/vmlDrawing43.vml.rels><?xml version="1.0" encoding="UTF-8" standalone="yes"?>
<Relationships xmlns="http://schemas.openxmlformats.org/package/2006/relationships"><Relationship Id="rId7" Type="http://schemas.openxmlformats.org/officeDocument/2006/relationships/image" Target="../media/image309.wmf"/><Relationship Id="rId6" Type="http://schemas.openxmlformats.org/officeDocument/2006/relationships/image" Target="../media/image308.wmf"/><Relationship Id="rId5" Type="http://schemas.openxmlformats.org/officeDocument/2006/relationships/image" Target="../media/image307.wmf"/><Relationship Id="rId4" Type="http://schemas.openxmlformats.org/officeDocument/2006/relationships/image" Target="../media/image306.wmf"/><Relationship Id="rId3" Type="http://schemas.openxmlformats.org/officeDocument/2006/relationships/image" Target="../media/image305.wmf"/><Relationship Id="rId2" Type="http://schemas.openxmlformats.org/officeDocument/2006/relationships/image" Target="../media/image304.wmf"/><Relationship Id="rId1" Type="http://schemas.openxmlformats.org/officeDocument/2006/relationships/image" Target="../media/image296.wmf"/></Relationships>
</file>

<file path=ppt/drawings/_rels/vmlDrawing44.vml.rels><?xml version="1.0" encoding="UTF-8" standalone="yes"?>
<Relationships xmlns="http://schemas.openxmlformats.org/package/2006/relationships"><Relationship Id="rId6" Type="http://schemas.openxmlformats.org/officeDocument/2006/relationships/image" Target="../media/image282.wmf"/><Relationship Id="rId5" Type="http://schemas.openxmlformats.org/officeDocument/2006/relationships/image" Target="../media/image281.wmf"/><Relationship Id="rId4" Type="http://schemas.openxmlformats.org/officeDocument/2006/relationships/image" Target="../media/image280.wmf"/><Relationship Id="rId3" Type="http://schemas.openxmlformats.org/officeDocument/2006/relationships/image" Target="../media/image279.wmf"/><Relationship Id="rId2" Type="http://schemas.openxmlformats.org/officeDocument/2006/relationships/image" Target="../media/image278.wmf"/><Relationship Id="rId1" Type="http://schemas.openxmlformats.org/officeDocument/2006/relationships/image" Target="../media/image277.wmf"/></Relationships>
</file>

<file path=ppt/drawings/_rels/vmlDrawing45.vml.rels><?xml version="1.0" encoding="UTF-8" standalone="yes"?>
<Relationships xmlns="http://schemas.openxmlformats.org/package/2006/relationships"><Relationship Id="rId7" Type="http://schemas.openxmlformats.org/officeDocument/2006/relationships/image" Target="../media/image315.wmf"/><Relationship Id="rId6" Type="http://schemas.openxmlformats.org/officeDocument/2006/relationships/image" Target="../media/image314.wmf"/><Relationship Id="rId5" Type="http://schemas.openxmlformats.org/officeDocument/2006/relationships/image" Target="../media/image313.wmf"/><Relationship Id="rId4" Type="http://schemas.openxmlformats.org/officeDocument/2006/relationships/image" Target="../media/image312.wmf"/><Relationship Id="rId3" Type="http://schemas.openxmlformats.org/officeDocument/2006/relationships/image" Target="../media/image311.wmf"/><Relationship Id="rId2" Type="http://schemas.openxmlformats.org/officeDocument/2006/relationships/image" Target="../media/image310.wmf"/><Relationship Id="rId1" Type="http://schemas.openxmlformats.org/officeDocument/2006/relationships/image" Target="../media/image297.wmf"/></Relationships>
</file>

<file path=ppt/drawings/_rels/vmlDrawing46.vml.rels><?xml version="1.0" encoding="UTF-8" standalone="yes"?>
<Relationships xmlns="http://schemas.openxmlformats.org/package/2006/relationships"><Relationship Id="rId7" Type="http://schemas.openxmlformats.org/officeDocument/2006/relationships/image" Target="../media/image321.wmf"/><Relationship Id="rId6" Type="http://schemas.openxmlformats.org/officeDocument/2006/relationships/image" Target="../media/image320.wmf"/><Relationship Id="rId5" Type="http://schemas.openxmlformats.org/officeDocument/2006/relationships/image" Target="../media/image319.wmf"/><Relationship Id="rId4" Type="http://schemas.openxmlformats.org/officeDocument/2006/relationships/image" Target="../media/image318.wmf"/><Relationship Id="rId3" Type="http://schemas.openxmlformats.org/officeDocument/2006/relationships/image" Target="../media/image317.wmf"/><Relationship Id="rId2" Type="http://schemas.openxmlformats.org/officeDocument/2006/relationships/image" Target="../media/image316.wmf"/><Relationship Id="rId1" Type="http://schemas.openxmlformats.org/officeDocument/2006/relationships/image" Target="../media/image298.wmf"/></Relationships>
</file>

<file path=ppt/drawings/_rels/vmlDrawing47.vml.rels><?xml version="1.0" encoding="UTF-8" standalone="yes"?>
<Relationships xmlns="http://schemas.openxmlformats.org/package/2006/relationships"><Relationship Id="rId6" Type="http://schemas.openxmlformats.org/officeDocument/2006/relationships/image" Target="../media/image326.wmf"/><Relationship Id="rId5" Type="http://schemas.openxmlformats.org/officeDocument/2006/relationships/image" Target="../media/image325.wmf"/><Relationship Id="rId4" Type="http://schemas.openxmlformats.org/officeDocument/2006/relationships/image" Target="../media/image324.wmf"/><Relationship Id="rId3" Type="http://schemas.openxmlformats.org/officeDocument/2006/relationships/image" Target="../media/image323.wmf"/><Relationship Id="rId2" Type="http://schemas.openxmlformats.org/officeDocument/2006/relationships/image" Target="../media/image322.wmf"/><Relationship Id="rId1" Type="http://schemas.openxmlformats.org/officeDocument/2006/relationships/image" Target="../media/image299.wmf"/></Relationships>
</file>

<file path=ppt/drawings/_rels/vmlDrawing48.vml.rels><?xml version="1.0" encoding="UTF-8" standalone="yes"?>
<Relationships xmlns="http://schemas.openxmlformats.org/package/2006/relationships"><Relationship Id="rId6" Type="http://schemas.openxmlformats.org/officeDocument/2006/relationships/image" Target="../media/image331.wmf"/><Relationship Id="rId5" Type="http://schemas.openxmlformats.org/officeDocument/2006/relationships/image" Target="../media/image330.wmf"/><Relationship Id="rId4" Type="http://schemas.openxmlformats.org/officeDocument/2006/relationships/image" Target="../media/image329.wmf"/><Relationship Id="rId3" Type="http://schemas.openxmlformats.org/officeDocument/2006/relationships/image" Target="../media/image328.wmf"/><Relationship Id="rId2" Type="http://schemas.openxmlformats.org/officeDocument/2006/relationships/image" Target="../media/image327.wmf"/><Relationship Id="rId1" Type="http://schemas.openxmlformats.org/officeDocument/2006/relationships/image" Target="../media/image300.wmf"/></Relationships>
</file>

<file path=ppt/drawings/_rels/vmlDrawing49.vml.rels><?xml version="1.0" encoding="UTF-8" standalone="yes"?>
<Relationships xmlns="http://schemas.openxmlformats.org/package/2006/relationships"><Relationship Id="rId7" Type="http://schemas.openxmlformats.org/officeDocument/2006/relationships/image" Target="../media/image337.wmf"/><Relationship Id="rId6" Type="http://schemas.openxmlformats.org/officeDocument/2006/relationships/image" Target="../media/image336.wmf"/><Relationship Id="rId5" Type="http://schemas.openxmlformats.org/officeDocument/2006/relationships/image" Target="../media/image335.wmf"/><Relationship Id="rId4" Type="http://schemas.openxmlformats.org/officeDocument/2006/relationships/image" Target="../media/image334.wmf"/><Relationship Id="rId3" Type="http://schemas.openxmlformats.org/officeDocument/2006/relationships/image" Target="../media/image333.wmf"/><Relationship Id="rId2" Type="http://schemas.openxmlformats.org/officeDocument/2006/relationships/image" Target="../media/image332.wmf"/><Relationship Id="rId1" Type="http://schemas.openxmlformats.org/officeDocument/2006/relationships/image" Target="../media/image301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7.wmf"/><Relationship Id="rId1" Type="http://schemas.openxmlformats.org/officeDocument/2006/relationships/image" Target="../media/image39.wmf"/></Relationships>
</file>

<file path=ppt/drawings/_rels/vmlDrawing50.vml.rels><?xml version="1.0" encoding="UTF-8" standalone="yes"?>
<Relationships xmlns="http://schemas.openxmlformats.org/package/2006/relationships"><Relationship Id="rId9" Type="http://schemas.openxmlformats.org/officeDocument/2006/relationships/image" Target="../media/image344.wmf"/><Relationship Id="rId8" Type="http://schemas.openxmlformats.org/officeDocument/2006/relationships/image" Target="../media/image343.wmf"/><Relationship Id="rId7" Type="http://schemas.openxmlformats.org/officeDocument/2006/relationships/image" Target="../media/image342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Relationship Id="rId3" Type="http://schemas.openxmlformats.org/officeDocument/2006/relationships/image" Target="../media/image338.wmf"/><Relationship Id="rId2" Type="http://schemas.openxmlformats.org/officeDocument/2006/relationships/image" Target="../media/image303.wmf"/><Relationship Id="rId11" Type="http://schemas.openxmlformats.org/officeDocument/2006/relationships/image" Target="../media/image346.wmf"/><Relationship Id="rId10" Type="http://schemas.openxmlformats.org/officeDocument/2006/relationships/image" Target="../media/image345.wmf"/><Relationship Id="rId1" Type="http://schemas.openxmlformats.org/officeDocument/2006/relationships/image" Target="../media/image302.wmf"/></Relationships>
</file>

<file path=ppt/drawings/_rels/vmlDrawing5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2.wmf"/><Relationship Id="rId8" Type="http://schemas.openxmlformats.org/officeDocument/2006/relationships/image" Target="../media/image351.wmf"/><Relationship Id="rId7" Type="http://schemas.openxmlformats.org/officeDocument/2006/relationships/image" Target="../media/image350.wmf"/><Relationship Id="rId6" Type="http://schemas.openxmlformats.org/officeDocument/2006/relationships/image" Target="../media/image20.wmf"/><Relationship Id="rId5" Type="http://schemas.openxmlformats.org/officeDocument/2006/relationships/image" Target="../media/image17.wmf"/><Relationship Id="rId4" Type="http://schemas.openxmlformats.org/officeDocument/2006/relationships/image" Target="../media/image349.wmf"/><Relationship Id="rId3" Type="http://schemas.openxmlformats.org/officeDocument/2006/relationships/image" Target="../media/image163.wmf"/><Relationship Id="rId2" Type="http://schemas.openxmlformats.org/officeDocument/2006/relationships/image" Target="../media/image348.wmf"/><Relationship Id="rId10" Type="http://schemas.openxmlformats.org/officeDocument/2006/relationships/image" Target="../media/image353.wmf"/><Relationship Id="rId1" Type="http://schemas.openxmlformats.org/officeDocument/2006/relationships/image" Target="../media/image347.wmf"/></Relationships>
</file>

<file path=ppt/drawings/_rels/vmlDrawing52.vml.rels><?xml version="1.0" encoding="UTF-8" standalone="yes"?>
<Relationships xmlns="http://schemas.openxmlformats.org/package/2006/relationships"><Relationship Id="rId4" Type="http://schemas.openxmlformats.org/officeDocument/2006/relationships/image" Target="../media/image356.wmf"/><Relationship Id="rId3" Type="http://schemas.openxmlformats.org/officeDocument/2006/relationships/image" Target="../media/image355.wmf"/><Relationship Id="rId2" Type="http://schemas.openxmlformats.org/officeDocument/2006/relationships/image" Target="../media/image354.wmf"/><Relationship Id="rId1" Type="http://schemas.openxmlformats.org/officeDocument/2006/relationships/image" Target="../media/image347.wmf"/></Relationships>
</file>

<file path=ppt/drawings/_rels/vmlDrawing53.vml.rels><?xml version="1.0" encoding="UTF-8" standalone="yes"?>
<Relationships xmlns="http://schemas.openxmlformats.org/package/2006/relationships"><Relationship Id="rId5" Type="http://schemas.openxmlformats.org/officeDocument/2006/relationships/image" Target="../media/image359.wmf"/><Relationship Id="rId4" Type="http://schemas.openxmlformats.org/officeDocument/2006/relationships/image" Target="../media/image358.wmf"/><Relationship Id="rId3" Type="http://schemas.openxmlformats.org/officeDocument/2006/relationships/image" Target="../media/image357.wmf"/><Relationship Id="rId2" Type="http://schemas.openxmlformats.org/officeDocument/2006/relationships/image" Target="../media/image354.wmf"/><Relationship Id="rId1" Type="http://schemas.openxmlformats.org/officeDocument/2006/relationships/image" Target="../media/image347.wmf"/></Relationships>
</file>

<file path=ppt/drawings/_rels/vmlDrawing5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8.wmf"/><Relationship Id="rId8" Type="http://schemas.openxmlformats.org/officeDocument/2006/relationships/image" Target="../media/image367.wmf"/><Relationship Id="rId7" Type="http://schemas.openxmlformats.org/officeDocument/2006/relationships/image" Target="../media/image366.wmf"/><Relationship Id="rId6" Type="http://schemas.openxmlformats.org/officeDocument/2006/relationships/image" Target="../media/image365.wmf"/><Relationship Id="rId5" Type="http://schemas.openxmlformats.org/officeDocument/2006/relationships/image" Target="../media/image364.wmf"/><Relationship Id="rId4" Type="http://schemas.openxmlformats.org/officeDocument/2006/relationships/image" Target="../media/image363.wmf"/><Relationship Id="rId3" Type="http://schemas.openxmlformats.org/officeDocument/2006/relationships/image" Target="../media/image362.wmf"/><Relationship Id="rId2" Type="http://schemas.openxmlformats.org/officeDocument/2006/relationships/image" Target="../media/image361.wmf"/><Relationship Id="rId16" Type="http://schemas.openxmlformats.org/officeDocument/2006/relationships/image" Target="../media/image375.wmf"/><Relationship Id="rId15" Type="http://schemas.openxmlformats.org/officeDocument/2006/relationships/image" Target="../media/image374.wmf"/><Relationship Id="rId14" Type="http://schemas.openxmlformats.org/officeDocument/2006/relationships/image" Target="../media/image373.wmf"/><Relationship Id="rId13" Type="http://schemas.openxmlformats.org/officeDocument/2006/relationships/image" Target="../media/image372.wmf"/><Relationship Id="rId12" Type="http://schemas.openxmlformats.org/officeDocument/2006/relationships/image" Target="../media/image371.wmf"/><Relationship Id="rId11" Type="http://schemas.openxmlformats.org/officeDocument/2006/relationships/image" Target="../media/image370.wmf"/><Relationship Id="rId10" Type="http://schemas.openxmlformats.org/officeDocument/2006/relationships/image" Target="../media/image369.wmf"/><Relationship Id="rId1" Type="http://schemas.openxmlformats.org/officeDocument/2006/relationships/image" Target="../media/image360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wmf"/><Relationship Id="rId2" Type="http://schemas.openxmlformats.org/officeDocument/2006/relationships/image" Target="../media/image377.wmf"/><Relationship Id="rId1" Type="http://schemas.openxmlformats.org/officeDocument/2006/relationships/image" Target="../media/image376.wmf"/></Relationships>
</file>

<file path=ppt/drawings/_rels/vmlDrawing56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2.wmf"/><Relationship Id="rId3" Type="http://schemas.openxmlformats.org/officeDocument/2006/relationships/image" Target="../media/image381.wmf"/><Relationship Id="rId2" Type="http://schemas.openxmlformats.org/officeDocument/2006/relationships/image" Target="../media/image380.wmf"/><Relationship Id="rId1" Type="http://schemas.openxmlformats.org/officeDocument/2006/relationships/image" Target="../media/image379.wmf"/></Relationships>
</file>

<file path=ppt/drawings/_rels/vmlDrawing5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0.wmf"/><Relationship Id="rId8" Type="http://schemas.openxmlformats.org/officeDocument/2006/relationships/image" Target="../media/image389.wmf"/><Relationship Id="rId7" Type="http://schemas.openxmlformats.org/officeDocument/2006/relationships/image" Target="../media/image388.wmf"/><Relationship Id="rId6" Type="http://schemas.openxmlformats.org/officeDocument/2006/relationships/image" Target="../media/image387.wmf"/><Relationship Id="rId5" Type="http://schemas.openxmlformats.org/officeDocument/2006/relationships/image" Target="../media/image163.wmf"/><Relationship Id="rId4" Type="http://schemas.openxmlformats.org/officeDocument/2006/relationships/image" Target="../media/image386.png"/><Relationship Id="rId3" Type="http://schemas.openxmlformats.org/officeDocument/2006/relationships/image" Target="../media/image385.wmf"/><Relationship Id="rId2" Type="http://schemas.openxmlformats.org/officeDocument/2006/relationships/image" Target="../media/image384.wmf"/><Relationship Id="rId15" Type="http://schemas.openxmlformats.org/officeDocument/2006/relationships/image" Target="../media/image396.wmf"/><Relationship Id="rId14" Type="http://schemas.openxmlformats.org/officeDocument/2006/relationships/image" Target="../media/image395.wmf"/><Relationship Id="rId13" Type="http://schemas.openxmlformats.org/officeDocument/2006/relationships/image" Target="../media/image394.wmf"/><Relationship Id="rId12" Type="http://schemas.openxmlformats.org/officeDocument/2006/relationships/image" Target="../media/image393.wmf"/><Relationship Id="rId11" Type="http://schemas.openxmlformats.org/officeDocument/2006/relationships/image" Target="../media/image392.wmf"/><Relationship Id="rId10" Type="http://schemas.openxmlformats.org/officeDocument/2006/relationships/image" Target="../media/image391.wmf"/><Relationship Id="rId1" Type="http://schemas.openxmlformats.org/officeDocument/2006/relationships/image" Target="../media/image383.wmf"/></Relationships>
</file>

<file path=ppt/drawings/_rels/vmlDrawing58.vml.rels><?xml version="1.0" encoding="UTF-8" standalone="yes"?>
<Relationships xmlns="http://schemas.openxmlformats.org/package/2006/relationships"><Relationship Id="rId7" Type="http://schemas.openxmlformats.org/officeDocument/2006/relationships/image" Target="../media/image399.wmf"/><Relationship Id="rId6" Type="http://schemas.openxmlformats.org/officeDocument/2006/relationships/image" Target="../media/image396.wmf"/><Relationship Id="rId5" Type="http://schemas.openxmlformats.org/officeDocument/2006/relationships/image" Target="../media/image395.wmf"/><Relationship Id="rId4" Type="http://schemas.openxmlformats.org/officeDocument/2006/relationships/image" Target="../media/image398.wmf"/><Relationship Id="rId3" Type="http://schemas.openxmlformats.org/officeDocument/2006/relationships/image" Target="../media/image397.wmf"/><Relationship Id="rId2" Type="http://schemas.openxmlformats.org/officeDocument/2006/relationships/image" Target="../media/image394.wmf"/><Relationship Id="rId1" Type="http://schemas.openxmlformats.org/officeDocument/2006/relationships/image" Target="../media/image393.w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wmf"/><Relationship Id="rId7" Type="http://schemas.openxmlformats.org/officeDocument/2006/relationships/image" Target="../media/image406.wmf"/><Relationship Id="rId6" Type="http://schemas.openxmlformats.org/officeDocument/2006/relationships/image" Target="../media/image405.wmf"/><Relationship Id="rId5" Type="http://schemas.openxmlformats.org/officeDocument/2006/relationships/image" Target="../media/image404.png"/><Relationship Id="rId4" Type="http://schemas.openxmlformats.org/officeDocument/2006/relationships/image" Target="../media/image403.wmf"/><Relationship Id="rId3" Type="http://schemas.openxmlformats.org/officeDocument/2006/relationships/image" Target="../media/image402.wmf"/><Relationship Id="rId2" Type="http://schemas.openxmlformats.org/officeDocument/2006/relationships/image" Target="../media/image401.wmf"/><Relationship Id="rId1" Type="http://schemas.openxmlformats.org/officeDocument/2006/relationships/image" Target="../media/image40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0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1.wmf"/><Relationship Id="rId3" Type="http://schemas.openxmlformats.org/officeDocument/2006/relationships/image" Target="../media/image410.wmf"/><Relationship Id="rId2" Type="http://schemas.openxmlformats.org/officeDocument/2006/relationships/image" Target="../media/image409.wmf"/><Relationship Id="rId1" Type="http://schemas.openxmlformats.org/officeDocument/2006/relationships/image" Target="../media/image408.wmf"/></Relationships>
</file>

<file path=ppt/drawings/_rels/vmlDrawing61.vml.rels><?xml version="1.0" encoding="UTF-8" standalone="yes"?>
<Relationships xmlns="http://schemas.openxmlformats.org/package/2006/relationships"><Relationship Id="rId5" Type="http://schemas.openxmlformats.org/officeDocument/2006/relationships/image" Target="../media/image416.wmf"/><Relationship Id="rId4" Type="http://schemas.openxmlformats.org/officeDocument/2006/relationships/image" Target="../media/image415.wmf"/><Relationship Id="rId3" Type="http://schemas.openxmlformats.org/officeDocument/2006/relationships/image" Target="../media/image414.wmf"/><Relationship Id="rId2" Type="http://schemas.openxmlformats.org/officeDocument/2006/relationships/image" Target="../media/image413.wmf"/><Relationship Id="rId1" Type="http://schemas.openxmlformats.org/officeDocument/2006/relationships/image" Target="../media/image412.wmf"/></Relationships>
</file>

<file path=ppt/drawings/_rels/vmlDrawing62.vml.rels><?xml version="1.0" encoding="UTF-8" standalone="yes"?>
<Relationships xmlns="http://schemas.openxmlformats.org/package/2006/relationships"><Relationship Id="rId5" Type="http://schemas.openxmlformats.org/officeDocument/2006/relationships/image" Target="../media/image421.wmf"/><Relationship Id="rId4" Type="http://schemas.openxmlformats.org/officeDocument/2006/relationships/image" Target="../media/image420.wmf"/><Relationship Id="rId3" Type="http://schemas.openxmlformats.org/officeDocument/2006/relationships/image" Target="../media/image419.wmf"/><Relationship Id="rId2" Type="http://schemas.openxmlformats.org/officeDocument/2006/relationships/image" Target="../media/image418.wmf"/><Relationship Id="rId1" Type="http://schemas.openxmlformats.org/officeDocument/2006/relationships/image" Target="../media/image417.w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wmf"/><Relationship Id="rId1" Type="http://schemas.openxmlformats.org/officeDocument/2006/relationships/image" Target="../media/image422.wmf"/></Relationships>
</file>

<file path=ppt/drawings/_rels/vmlDrawing6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27.wmf"/><Relationship Id="rId3" Type="http://schemas.openxmlformats.org/officeDocument/2006/relationships/image" Target="../media/image426.wmf"/><Relationship Id="rId2" Type="http://schemas.openxmlformats.org/officeDocument/2006/relationships/image" Target="../media/image425.wmf"/><Relationship Id="rId1" Type="http://schemas.openxmlformats.org/officeDocument/2006/relationships/image" Target="../media/image424.wmf"/></Relationships>
</file>

<file path=ppt/drawings/_rels/vmlDrawing65.vml.rels><?xml version="1.0" encoding="UTF-8" standalone="yes"?>
<Relationships xmlns="http://schemas.openxmlformats.org/package/2006/relationships"><Relationship Id="rId5" Type="http://schemas.openxmlformats.org/officeDocument/2006/relationships/image" Target="../media/image432.wmf"/><Relationship Id="rId4" Type="http://schemas.openxmlformats.org/officeDocument/2006/relationships/image" Target="../media/image431.wmf"/><Relationship Id="rId3" Type="http://schemas.openxmlformats.org/officeDocument/2006/relationships/image" Target="../media/image430.wmf"/><Relationship Id="rId2" Type="http://schemas.openxmlformats.org/officeDocument/2006/relationships/image" Target="../media/image429.wmf"/><Relationship Id="rId1" Type="http://schemas.openxmlformats.org/officeDocument/2006/relationships/image" Target="../media/image428.wmf"/></Relationships>
</file>

<file path=ppt/drawings/_rels/vmlDrawing66.vml.rels><?xml version="1.0" encoding="UTF-8" standalone="yes"?>
<Relationships xmlns="http://schemas.openxmlformats.org/package/2006/relationships"><Relationship Id="rId6" Type="http://schemas.openxmlformats.org/officeDocument/2006/relationships/image" Target="../media/image438.wmf"/><Relationship Id="rId5" Type="http://schemas.openxmlformats.org/officeDocument/2006/relationships/image" Target="../media/image437.wmf"/><Relationship Id="rId4" Type="http://schemas.openxmlformats.org/officeDocument/2006/relationships/image" Target="../media/image436.wmf"/><Relationship Id="rId3" Type="http://schemas.openxmlformats.org/officeDocument/2006/relationships/image" Target="../media/image435.wmf"/><Relationship Id="rId2" Type="http://schemas.openxmlformats.org/officeDocument/2006/relationships/image" Target="../media/image434.wmf"/><Relationship Id="rId1" Type="http://schemas.openxmlformats.org/officeDocument/2006/relationships/image" Target="../media/image433.wmf"/></Relationships>
</file>

<file path=ppt/drawings/_rels/vmlDrawing67.vml.rels><?xml version="1.0" encoding="UTF-8" standalone="yes"?>
<Relationships xmlns="http://schemas.openxmlformats.org/package/2006/relationships"><Relationship Id="rId9" Type="http://schemas.openxmlformats.org/officeDocument/2006/relationships/image" Target="../media/image447.wmf"/><Relationship Id="rId8" Type="http://schemas.openxmlformats.org/officeDocument/2006/relationships/image" Target="../media/image446.wmf"/><Relationship Id="rId7" Type="http://schemas.openxmlformats.org/officeDocument/2006/relationships/image" Target="../media/image445.wmf"/><Relationship Id="rId6" Type="http://schemas.openxmlformats.org/officeDocument/2006/relationships/image" Target="../media/image444.wmf"/><Relationship Id="rId5" Type="http://schemas.openxmlformats.org/officeDocument/2006/relationships/image" Target="../media/image443.wmf"/><Relationship Id="rId4" Type="http://schemas.openxmlformats.org/officeDocument/2006/relationships/image" Target="../media/image442.wmf"/><Relationship Id="rId3" Type="http://schemas.openxmlformats.org/officeDocument/2006/relationships/image" Target="../media/image441.wmf"/><Relationship Id="rId2" Type="http://schemas.openxmlformats.org/officeDocument/2006/relationships/image" Target="../media/image440.wmf"/><Relationship Id="rId15" Type="http://schemas.openxmlformats.org/officeDocument/2006/relationships/image" Target="../media/image454.wmf"/><Relationship Id="rId14" Type="http://schemas.openxmlformats.org/officeDocument/2006/relationships/image" Target="../media/image453.wmf"/><Relationship Id="rId13" Type="http://schemas.openxmlformats.org/officeDocument/2006/relationships/image" Target="../media/image452.wmf"/><Relationship Id="rId12" Type="http://schemas.openxmlformats.org/officeDocument/2006/relationships/image" Target="../media/image450.wmf"/><Relationship Id="rId11" Type="http://schemas.openxmlformats.org/officeDocument/2006/relationships/image" Target="../media/image449.wmf"/><Relationship Id="rId10" Type="http://schemas.openxmlformats.org/officeDocument/2006/relationships/image" Target="../media/image448.wmf"/><Relationship Id="rId1" Type="http://schemas.openxmlformats.org/officeDocument/2006/relationships/image" Target="../media/image439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wmf"/><Relationship Id="rId2" Type="http://schemas.openxmlformats.org/officeDocument/2006/relationships/image" Target="../media/image456.wmf"/><Relationship Id="rId1" Type="http://schemas.openxmlformats.org/officeDocument/2006/relationships/image" Target="../media/image455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wmf"/><Relationship Id="rId2" Type="http://schemas.openxmlformats.org/officeDocument/2006/relationships/image" Target="../media/image460.wmf"/><Relationship Id="rId1" Type="http://schemas.openxmlformats.org/officeDocument/2006/relationships/image" Target="../media/image459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70.vml.rels><?xml version="1.0" encoding="UTF-8" standalone="yes"?>
<Relationships xmlns="http://schemas.openxmlformats.org/package/2006/relationships"><Relationship Id="rId6" Type="http://schemas.openxmlformats.org/officeDocument/2006/relationships/image" Target="../media/image466.emf"/><Relationship Id="rId5" Type="http://schemas.openxmlformats.org/officeDocument/2006/relationships/image" Target="../media/image404.png"/><Relationship Id="rId4" Type="http://schemas.openxmlformats.org/officeDocument/2006/relationships/image" Target="../media/image465.wmf"/><Relationship Id="rId3" Type="http://schemas.openxmlformats.org/officeDocument/2006/relationships/image" Target="../media/image464.wmf"/><Relationship Id="rId2" Type="http://schemas.openxmlformats.org/officeDocument/2006/relationships/image" Target="../media/image463.wmf"/><Relationship Id="rId1" Type="http://schemas.openxmlformats.org/officeDocument/2006/relationships/image" Target="../media/image462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7.w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wmf"/><Relationship Id="rId7" Type="http://schemas.openxmlformats.org/officeDocument/2006/relationships/image" Target="../media/image474.wmf"/><Relationship Id="rId6" Type="http://schemas.openxmlformats.org/officeDocument/2006/relationships/image" Target="../media/image473.wmf"/><Relationship Id="rId5" Type="http://schemas.openxmlformats.org/officeDocument/2006/relationships/image" Target="../media/image472.wmf"/><Relationship Id="rId4" Type="http://schemas.openxmlformats.org/officeDocument/2006/relationships/image" Target="../media/image471.wmf"/><Relationship Id="rId3" Type="http://schemas.openxmlformats.org/officeDocument/2006/relationships/image" Target="../media/image470.wmf"/><Relationship Id="rId2" Type="http://schemas.openxmlformats.org/officeDocument/2006/relationships/image" Target="../media/image469.wmf"/><Relationship Id="rId1" Type="http://schemas.openxmlformats.org/officeDocument/2006/relationships/image" Target="../media/image468.wmf"/></Relationships>
</file>

<file path=ppt/drawings/_rels/vmlDrawing73.vml.rels><?xml version="1.0" encoding="UTF-8" standalone="yes"?>
<Relationships xmlns="http://schemas.openxmlformats.org/package/2006/relationships"><Relationship Id="rId9" Type="http://schemas.openxmlformats.org/officeDocument/2006/relationships/image" Target="../media/image99.wmf"/><Relationship Id="rId8" Type="http://schemas.openxmlformats.org/officeDocument/2006/relationships/image" Target="../media/image483.wmf"/><Relationship Id="rId7" Type="http://schemas.openxmlformats.org/officeDocument/2006/relationships/image" Target="../media/image482.wmf"/><Relationship Id="rId6" Type="http://schemas.openxmlformats.org/officeDocument/2006/relationships/image" Target="../media/image481.wmf"/><Relationship Id="rId5" Type="http://schemas.openxmlformats.org/officeDocument/2006/relationships/image" Target="../media/image480.wmf"/><Relationship Id="rId4" Type="http://schemas.openxmlformats.org/officeDocument/2006/relationships/image" Target="../media/image479.wmf"/><Relationship Id="rId3" Type="http://schemas.openxmlformats.org/officeDocument/2006/relationships/image" Target="../media/image478.wmf"/><Relationship Id="rId2" Type="http://schemas.openxmlformats.org/officeDocument/2006/relationships/image" Target="../media/image477.wmf"/><Relationship Id="rId10" Type="http://schemas.openxmlformats.org/officeDocument/2006/relationships/image" Target="../media/image100.wmf"/><Relationship Id="rId1" Type="http://schemas.openxmlformats.org/officeDocument/2006/relationships/image" Target="../media/image476.wmf"/></Relationships>
</file>

<file path=ppt/drawings/_rels/vmlDrawing74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2.wmf"/><Relationship Id="rId8" Type="http://schemas.openxmlformats.org/officeDocument/2006/relationships/image" Target="../media/image491.wmf"/><Relationship Id="rId7" Type="http://schemas.openxmlformats.org/officeDocument/2006/relationships/image" Target="../media/image490.wmf"/><Relationship Id="rId6" Type="http://schemas.openxmlformats.org/officeDocument/2006/relationships/image" Target="../media/image489.wmf"/><Relationship Id="rId5" Type="http://schemas.openxmlformats.org/officeDocument/2006/relationships/image" Target="../media/image488.wmf"/><Relationship Id="rId4" Type="http://schemas.openxmlformats.org/officeDocument/2006/relationships/image" Target="../media/image487.wmf"/><Relationship Id="rId3" Type="http://schemas.openxmlformats.org/officeDocument/2006/relationships/image" Target="../media/image486.wmf"/><Relationship Id="rId2" Type="http://schemas.openxmlformats.org/officeDocument/2006/relationships/image" Target="../media/image485.wmf"/><Relationship Id="rId13" Type="http://schemas.openxmlformats.org/officeDocument/2006/relationships/image" Target="../media/image496.wmf"/><Relationship Id="rId12" Type="http://schemas.openxmlformats.org/officeDocument/2006/relationships/image" Target="../media/image495.wmf"/><Relationship Id="rId11" Type="http://schemas.openxmlformats.org/officeDocument/2006/relationships/image" Target="../media/image494.wmf"/><Relationship Id="rId10" Type="http://schemas.openxmlformats.org/officeDocument/2006/relationships/image" Target="../media/image493.wmf"/><Relationship Id="rId1" Type="http://schemas.openxmlformats.org/officeDocument/2006/relationships/image" Target="../media/image484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wmf"/><Relationship Id="rId2" Type="http://schemas.openxmlformats.org/officeDocument/2006/relationships/image" Target="../media/image509.wmf"/><Relationship Id="rId1" Type="http://schemas.openxmlformats.org/officeDocument/2006/relationships/image" Target="../media/image508.w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wmf"/><Relationship Id="rId2" Type="http://schemas.openxmlformats.org/officeDocument/2006/relationships/image" Target="../media/image512.wmf"/><Relationship Id="rId1" Type="http://schemas.openxmlformats.org/officeDocument/2006/relationships/image" Target="../media/image511.wmf"/></Relationships>
</file>

<file path=ppt/drawings/_rels/vmlDrawing77.vml.rels><?xml version="1.0" encoding="UTF-8" standalone="yes"?>
<Relationships xmlns="http://schemas.openxmlformats.org/package/2006/relationships"><Relationship Id="rId4" Type="http://schemas.openxmlformats.org/officeDocument/2006/relationships/image" Target="../media/image517.wmf"/><Relationship Id="rId3" Type="http://schemas.openxmlformats.org/officeDocument/2006/relationships/image" Target="../media/image516.wmf"/><Relationship Id="rId2" Type="http://schemas.openxmlformats.org/officeDocument/2006/relationships/image" Target="../media/image514.wmf"/><Relationship Id="rId1" Type="http://schemas.openxmlformats.org/officeDocument/2006/relationships/image" Target="../media/image515.jpeg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wmf"/><Relationship Id="rId1" Type="http://schemas.openxmlformats.org/officeDocument/2006/relationships/image" Target="../media/image518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0.wmf"/></Relationships>
</file>

<file path=ppt/drawings/_rels/vmlDrawing8.vml.rels><?xml version="1.0" encoding="UTF-8" standalone="yes"?>
<Relationships xmlns="http://schemas.openxmlformats.org/package/2006/relationships"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wmf"/><Relationship Id="rId1" Type="http://schemas.openxmlformats.org/officeDocument/2006/relationships/image" Target="../media/image521.wmf"/></Relationships>
</file>

<file path=ppt/drawings/_rels/vmlDrawing81.vml.rels><?xml version="1.0" encoding="UTF-8" standalone="yes"?>
<Relationships xmlns="http://schemas.openxmlformats.org/package/2006/relationships"><Relationship Id="rId5" Type="http://schemas.openxmlformats.org/officeDocument/2006/relationships/image" Target="../media/image529.wmf"/><Relationship Id="rId4" Type="http://schemas.openxmlformats.org/officeDocument/2006/relationships/image" Target="../media/image528.wmf"/><Relationship Id="rId3" Type="http://schemas.openxmlformats.org/officeDocument/2006/relationships/image" Target="../media/image527.wmf"/><Relationship Id="rId2" Type="http://schemas.openxmlformats.org/officeDocument/2006/relationships/image" Target="../media/image526.wmf"/><Relationship Id="rId1" Type="http://schemas.openxmlformats.org/officeDocument/2006/relationships/image" Target="../media/image525.wmf"/></Relationships>
</file>

<file path=ppt/drawings/_rels/vmlDrawing82.vml.rels><?xml version="1.0" encoding="UTF-8" standalone="yes"?>
<Relationships xmlns="http://schemas.openxmlformats.org/package/2006/relationships"><Relationship Id="rId4" Type="http://schemas.openxmlformats.org/officeDocument/2006/relationships/image" Target="../media/image533.wmf"/><Relationship Id="rId3" Type="http://schemas.openxmlformats.org/officeDocument/2006/relationships/image" Target="../media/image532.wmf"/><Relationship Id="rId2" Type="http://schemas.openxmlformats.org/officeDocument/2006/relationships/image" Target="../media/image531.wmf"/><Relationship Id="rId1" Type="http://schemas.openxmlformats.org/officeDocument/2006/relationships/image" Target="../media/image530.wmf"/></Relationships>
</file>

<file path=ppt/drawings/_rels/vmlDrawing83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9.wmf"/><Relationship Id="rId5" Type="http://schemas.openxmlformats.org/officeDocument/2006/relationships/image" Target="../media/image538.wmf"/><Relationship Id="rId4" Type="http://schemas.openxmlformats.org/officeDocument/2006/relationships/image" Target="../media/image537.wmf"/><Relationship Id="rId3" Type="http://schemas.openxmlformats.org/officeDocument/2006/relationships/image" Target="../media/image536.wmf"/><Relationship Id="rId2" Type="http://schemas.openxmlformats.org/officeDocument/2006/relationships/image" Target="../media/image535.wmf"/><Relationship Id="rId1" Type="http://schemas.openxmlformats.org/officeDocument/2006/relationships/image" Target="../media/image534.wmf"/></Relationships>
</file>

<file path=ppt/drawings/_rels/vmlDrawing84.vml.rels><?xml version="1.0" encoding="UTF-8" standalone="yes"?>
<Relationships xmlns="http://schemas.openxmlformats.org/package/2006/relationships"><Relationship Id="rId5" Type="http://schemas.openxmlformats.org/officeDocument/2006/relationships/image" Target="../media/image544.wmf"/><Relationship Id="rId4" Type="http://schemas.openxmlformats.org/officeDocument/2006/relationships/image" Target="../media/image543.wmf"/><Relationship Id="rId3" Type="http://schemas.openxmlformats.org/officeDocument/2006/relationships/image" Target="../media/image542.wmf"/><Relationship Id="rId2" Type="http://schemas.openxmlformats.org/officeDocument/2006/relationships/image" Target="../media/image541.wmf"/><Relationship Id="rId1" Type="http://schemas.openxmlformats.org/officeDocument/2006/relationships/image" Target="../media/image540.wmf"/></Relationships>
</file>

<file path=ppt/drawings/_rels/vmlDrawing8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53.wmf"/><Relationship Id="rId8" Type="http://schemas.openxmlformats.org/officeDocument/2006/relationships/image" Target="../media/image552.wmf"/><Relationship Id="rId7" Type="http://schemas.openxmlformats.org/officeDocument/2006/relationships/image" Target="../media/image551.wmf"/><Relationship Id="rId6" Type="http://schemas.openxmlformats.org/officeDocument/2006/relationships/image" Target="../media/image550.wmf"/><Relationship Id="rId5" Type="http://schemas.openxmlformats.org/officeDocument/2006/relationships/image" Target="../media/image549.wmf"/><Relationship Id="rId4" Type="http://schemas.openxmlformats.org/officeDocument/2006/relationships/image" Target="../media/image548.wmf"/><Relationship Id="rId3" Type="http://schemas.openxmlformats.org/officeDocument/2006/relationships/image" Target="../media/image547.wmf"/><Relationship Id="rId2" Type="http://schemas.openxmlformats.org/officeDocument/2006/relationships/image" Target="../media/image546.wmf"/><Relationship Id="rId10" Type="http://schemas.openxmlformats.org/officeDocument/2006/relationships/image" Target="../media/image554.wmf"/><Relationship Id="rId1" Type="http://schemas.openxmlformats.org/officeDocument/2006/relationships/image" Target="../media/image545.w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wmf"/><Relationship Id="rId1" Type="http://schemas.openxmlformats.org/officeDocument/2006/relationships/image" Target="../media/image555.w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7.w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wmf"/><Relationship Id="rId2" Type="http://schemas.openxmlformats.org/officeDocument/2006/relationships/image" Target="../media/image559.wmf"/><Relationship Id="rId1" Type="http://schemas.openxmlformats.org/officeDocument/2006/relationships/image" Target="../media/image558.w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wmf"/><Relationship Id="rId1" Type="http://schemas.openxmlformats.org/officeDocument/2006/relationships/image" Target="../media/image56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wmf"/><Relationship Id="rId2" Type="http://schemas.openxmlformats.org/officeDocument/2006/relationships/image" Target="../media/image564.wmf"/><Relationship Id="rId1" Type="http://schemas.openxmlformats.org/officeDocument/2006/relationships/image" Target="../media/image563.wmf"/></Relationships>
</file>

<file path=ppt/drawings/_rels/vmlDrawing91.vml.rels><?xml version="1.0" encoding="UTF-8" standalone="yes"?>
<Relationships xmlns="http://schemas.openxmlformats.org/package/2006/relationships"><Relationship Id="rId4" Type="http://schemas.openxmlformats.org/officeDocument/2006/relationships/image" Target="../media/image569.wmf"/><Relationship Id="rId3" Type="http://schemas.openxmlformats.org/officeDocument/2006/relationships/image" Target="../media/image568.wmf"/><Relationship Id="rId2" Type="http://schemas.openxmlformats.org/officeDocument/2006/relationships/image" Target="../media/image567.wmf"/><Relationship Id="rId1" Type="http://schemas.openxmlformats.org/officeDocument/2006/relationships/image" Target="../media/image566.wmf"/></Relationships>
</file>

<file path=ppt/drawings/_rels/vmlDrawing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wmf"/><Relationship Id="rId2" Type="http://schemas.openxmlformats.org/officeDocument/2006/relationships/image" Target="../media/image571.wmf"/><Relationship Id="rId1" Type="http://schemas.openxmlformats.org/officeDocument/2006/relationships/image" Target="../media/image570.w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wmf"/><Relationship Id="rId1" Type="http://schemas.openxmlformats.org/officeDocument/2006/relationships/image" Target="../media/image573.w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wmf"/><Relationship Id="rId1" Type="http://schemas.openxmlformats.org/officeDocument/2006/relationships/image" Target="../media/image574.w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wmf"/><Relationship Id="rId2" Type="http://schemas.openxmlformats.org/officeDocument/2006/relationships/image" Target="../media/image576.wmf"/><Relationship Id="rId1" Type="http://schemas.openxmlformats.org/officeDocument/2006/relationships/image" Target="../media/image57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思源黑体 CN ExtraLight" panose="020B02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思源黑体 CN ExtraLight" panose="020B0200000000000000" pitchFamily="34" charset="-122"/>
              </a:defRPr>
            </a:lvl1pPr>
          </a:lstStyle>
          <a:p>
            <a:fld id="{6903AD60-1E1B-49E5-889A-5081478A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思源黑体 CN ExtraLight" panose="020B02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思源黑体 CN ExtraLight" panose="020B0200000000000000" pitchFamily="34" charset="-122"/>
              </a:defRPr>
            </a:lvl1pPr>
          </a:lstStyle>
          <a:p>
            <a:fld id="{41DFA862-0DC3-4474-8F9C-5AE07FF4BC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pitchFamily="34" charset="-122"/>
        <a:ea typeface="思源黑体 CN ExtraLight" panose="020B0200000000000000" pitchFamily="34" charset="-122"/>
        <a:cs typeface="思源黑体 CN ExtraLight" panose="020B02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pitchFamily="34" charset="-122"/>
        <a:ea typeface="思源黑体 CN ExtraLight" panose="020B0200000000000000" pitchFamily="34" charset="-122"/>
        <a:cs typeface="思源黑体 CN ExtraLight" panose="020B02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pitchFamily="34" charset="-122"/>
        <a:ea typeface="思源黑体 CN ExtraLight" panose="020B0200000000000000" pitchFamily="34" charset="-122"/>
        <a:cs typeface="思源黑体 CN ExtraLight" panose="020B02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pitchFamily="34" charset="-122"/>
        <a:ea typeface="思源黑体 CN ExtraLight" panose="020B0200000000000000" pitchFamily="34" charset="-122"/>
        <a:cs typeface="思源黑体 CN ExtraLight" panose="020B02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pitchFamily="34" charset="-122"/>
        <a:ea typeface="思源黑体 CN ExtraLight" panose="020B0200000000000000" pitchFamily="34" charset="-122"/>
        <a:cs typeface="思源黑体 CN ExtraLight" panose="020B02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A862-0DC3-4474-8F9C-5AE07FF4BC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88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1228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9372600"/>
            <a:ext cx="2971800" cy="5334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252402" y="899440"/>
            <a:ext cx="9687196" cy="505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 rot="327914" flipH="1">
            <a:off x="1252402" y="899440"/>
            <a:ext cx="9687196" cy="505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252402" y="899440"/>
            <a:ext cx="9687196" cy="505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938588"/>
            <a:ext cx="53848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7600" y="3938588"/>
            <a:ext cx="53848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 rot="21272086">
            <a:off x="1252402" y="899440"/>
            <a:ext cx="9687196" cy="505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252402" y="899440"/>
            <a:ext cx="9687196" cy="505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738433" y="564500"/>
            <a:ext cx="10715134" cy="572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371474" y="368300"/>
            <a:ext cx="11449051" cy="612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056855" y="482600"/>
            <a:ext cx="4078288" cy="5937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ExtraLight" panose="020B02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r>
              <a:rPr lang="zh-CN" altLang="en-US"/>
              <a:t>yangyang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r>
              <a:rPr lang="zh-CN" altLang="en-US"/>
              <a:t>yangyang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4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40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2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72.wmf"/><Relationship Id="rId5" Type="http://schemas.openxmlformats.org/officeDocument/2006/relationships/oleObject" Target="../embeddings/oleObject609.bin"/><Relationship Id="rId4" Type="http://schemas.openxmlformats.org/officeDocument/2006/relationships/image" Target="../media/image571.wmf"/><Relationship Id="rId3" Type="http://schemas.openxmlformats.org/officeDocument/2006/relationships/oleObject" Target="../embeddings/oleObject608.bin"/><Relationship Id="rId2" Type="http://schemas.openxmlformats.org/officeDocument/2006/relationships/image" Target="../media/image570.wmf"/><Relationship Id="rId1" Type="http://schemas.openxmlformats.org/officeDocument/2006/relationships/oleObject" Target="../embeddings/oleObject607.bin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3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70.wmf"/><Relationship Id="rId3" Type="http://schemas.openxmlformats.org/officeDocument/2006/relationships/oleObject" Target="../embeddings/oleObject611.bin"/><Relationship Id="rId2" Type="http://schemas.openxmlformats.org/officeDocument/2006/relationships/image" Target="../media/image573.wmf"/><Relationship Id="rId1" Type="http://schemas.openxmlformats.org/officeDocument/2006/relationships/oleObject" Target="../embeddings/oleObject610.bin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4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75.wmf"/><Relationship Id="rId3" Type="http://schemas.openxmlformats.org/officeDocument/2006/relationships/oleObject" Target="../embeddings/oleObject613.bin"/><Relationship Id="rId2" Type="http://schemas.openxmlformats.org/officeDocument/2006/relationships/image" Target="../media/image574.wmf"/><Relationship Id="rId1" Type="http://schemas.openxmlformats.org/officeDocument/2006/relationships/oleObject" Target="../embeddings/oleObject612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5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77.wmf"/><Relationship Id="rId5" Type="http://schemas.openxmlformats.org/officeDocument/2006/relationships/oleObject" Target="../embeddings/oleObject616.bin"/><Relationship Id="rId4" Type="http://schemas.openxmlformats.org/officeDocument/2006/relationships/image" Target="../media/image576.wmf"/><Relationship Id="rId3" Type="http://schemas.openxmlformats.org/officeDocument/2006/relationships/oleObject" Target="../embeddings/oleObject615.bin"/><Relationship Id="rId2" Type="http://schemas.openxmlformats.org/officeDocument/2006/relationships/image" Target="../media/image574.wmf"/><Relationship Id="rId1" Type="http://schemas.openxmlformats.org/officeDocument/2006/relationships/oleObject" Target="../embeddings/oleObject614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46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43.wmf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7.wmf"/><Relationship Id="rId1" Type="http://schemas.openxmlformats.org/officeDocument/2006/relationships/oleObject" Target="../embeddings/oleObject41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.bin"/><Relationship Id="rId8" Type="http://schemas.openxmlformats.org/officeDocument/2006/relationships/oleObject" Target="../embeddings/oleObject50.bin"/><Relationship Id="rId7" Type="http://schemas.openxmlformats.org/officeDocument/2006/relationships/oleObject" Target="../embeddings/oleObject49.bin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9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48.wmf"/><Relationship Id="rId15" Type="http://schemas.openxmlformats.org/officeDocument/2006/relationships/vmlDrawing" Target="../drawings/vmlDrawing8.vml"/><Relationship Id="rId14" Type="http://schemas.openxmlformats.org/officeDocument/2006/relationships/slideLayout" Target="../slideLayouts/slideLayout6.xml"/><Relationship Id="rId13" Type="http://schemas.openxmlformats.org/officeDocument/2006/relationships/oleObject" Target="../embeddings/oleObject53.bin"/><Relationship Id="rId12" Type="http://schemas.openxmlformats.org/officeDocument/2006/relationships/image" Target="../media/image52.wmf"/><Relationship Id="rId11" Type="http://schemas.openxmlformats.org/officeDocument/2006/relationships/oleObject" Target="../embeddings/oleObject52.bin"/><Relationship Id="rId10" Type="http://schemas.openxmlformats.org/officeDocument/2006/relationships/image" Target="../media/image51.wmf"/><Relationship Id="rId1" Type="http://schemas.openxmlformats.org/officeDocument/2006/relationships/oleObject" Target="../embeddings/oleObject46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4.w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53.wmf"/><Relationship Id="rId1" Type="http://schemas.openxmlformats.org/officeDocument/2006/relationships/oleObject" Target="../embeddings/oleObject54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.bin"/><Relationship Id="rId8" Type="http://schemas.openxmlformats.org/officeDocument/2006/relationships/image" Target="../media/image58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57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6.wmf"/><Relationship Id="rId3" Type="http://schemas.openxmlformats.org/officeDocument/2006/relationships/oleObject" Target="../embeddings/oleObject57.bin"/><Relationship Id="rId22" Type="http://schemas.openxmlformats.org/officeDocument/2006/relationships/vmlDrawing" Target="../drawings/vmlDrawing10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64.wmf"/><Relationship Id="rId2" Type="http://schemas.openxmlformats.org/officeDocument/2006/relationships/image" Target="../media/image55.wmf"/><Relationship Id="rId19" Type="http://schemas.openxmlformats.org/officeDocument/2006/relationships/image" Target="../media/image63.wmf"/><Relationship Id="rId18" Type="http://schemas.openxmlformats.org/officeDocument/2006/relationships/oleObject" Target="../embeddings/oleObject65.bin"/><Relationship Id="rId17" Type="http://schemas.openxmlformats.org/officeDocument/2006/relationships/oleObject" Target="../embeddings/oleObject64.bin"/><Relationship Id="rId16" Type="http://schemas.openxmlformats.org/officeDocument/2006/relationships/image" Target="../media/image62.wmf"/><Relationship Id="rId15" Type="http://schemas.openxmlformats.org/officeDocument/2006/relationships/oleObject" Target="../embeddings/oleObject63.bin"/><Relationship Id="rId14" Type="http://schemas.openxmlformats.org/officeDocument/2006/relationships/image" Target="../media/image61.wmf"/><Relationship Id="rId13" Type="http://schemas.openxmlformats.org/officeDocument/2006/relationships/oleObject" Target="../embeddings/oleObject62.bin"/><Relationship Id="rId12" Type="http://schemas.openxmlformats.org/officeDocument/2006/relationships/image" Target="../media/image60.wmf"/><Relationship Id="rId11" Type="http://schemas.openxmlformats.org/officeDocument/2006/relationships/oleObject" Target="../embeddings/oleObject61.bin"/><Relationship Id="rId10" Type="http://schemas.openxmlformats.org/officeDocument/2006/relationships/image" Target="../media/image59.wmf"/><Relationship Id="rId1" Type="http://schemas.openxmlformats.org/officeDocument/2006/relationships/oleObject" Target="../embeddings/oleObject56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.bin"/><Relationship Id="rId8" Type="http://schemas.openxmlformats.org/officeDocument/2006/relationships/image" Target="../media/image66.wmf"/><Relationship Id="rId7" Type="http://schemas.openxmlformats.org/officeDocument/2006/relationships/oleObject" Target="../embeddings/oleObject69.bin"/><Relationship Id="rId6" Type="http://schemas.openxmlformats.org/officeDocument/2006/relationships/image" Target="../media/image24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65.emf"/><Relationship Id="rId18" Type="http://schemas.openxmlformats.org/officeDocument/2006/relationships/notesSlide" Target="../notesSlides/notesSlide3.xml"/><Relationship Id="rId17" Type="http://schemas.openxmlformats.org/officeDocument/2006/relationships/vmlDrawing" Target="../drawings/vmlDrawing11.vml"/><Relationship Id="rId16" Type="http://schemas.openxmlformats.org/officeDocument/2006/relationships/slideLayout" Target="../slideLayouts/slideLayout6.xml"/><Relationship Id="rId15" Type="http://schemas.openxmlformats.org/officeDocument/2006/relationships/image" Target="../media/image69.wmf"/><Relationship Id="rId14" Type="http://schemas.openxmlformats.org/officeDocument/2006/relationships/oleObject" Target="../embeddings/oleObject73.bin"/><Relationship Id="rId13" Type="http://schemas.openxmlformats.org/officeDocument/2006/relationships/oleObject" Target="../embeddings/oleObject72.bin"/><Relationship Id="rId12" Type="http://schemas.openxmlformats.org/officeDocument/2006/relationships/image" Target="../media/image68.wmf"/><Relationship Id="rId11" Type="http://schemas.openxmlformats.org/officeDocument/2006/relationships/oleObject" Target="../embeddings/oleObject71.bin"/><Relationship Id="rId10" Type="http://schemas.openxmlformats.org/officeDocument/2006/relationships/image" Target="../media/image67.wmf"/><Relationship Id="rId1" Type="http://schemas.openxmlformats.org/officeDocument/2006/relationships/oleObject" Target="../embeddings/oleObject6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.bin"/><Relationship Id="rId8" Type="http://schemas.openxmlformats.org/officeDocument/2006/relationships/image" Target="../media/image73.wmf"/><Relationship Id="rId7" Type="http://schemas.openxmlformats.org/officeDocument/2006/relationships/oleObject" Target="../embeddings/oleObject77.bin"/><Relationship Id="rId6" Type="http://schemas.openxmlformats.org/officeDocument/2006/relationships/image" Target="../media/image72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71.wmf"/><Relationship Id="rId3" Type="http://schemas.openxmlformats.org/officeDocument/2006/relationships/oleObject" Target="../embeddings/oleObject75.bin"/><Relationship Id="rId22" Type="http://schemas.openxmlformats.org/officeDocument/2006/relationships/vmlDrawing" Target="../drawings/vmlDrawing12.vml"/><Relationship Id="rId21" Type="http://schemas.openxmlformats.org/officeDocument/2006/relationships/slideLayout" Target="../slideLayouts/slideLayout8.xml"/><Relationship Id="rId20" Type="http://schemas.openxmlformats.org/officeDocument/2006/relationships/audio" Target="../media/audio3.wav"/><Relationship Id="rId2" Type="http://schemas.openxmlformats.org/officeDocument/2006/relationships/image" Target="../media/image70.wmf"/><Relationship Id="rId19" Type="http://schemas.openxmlformats.org/officeDocument/2006/relationships/image" Target="../media/image79.wmf"/><Relationship Id="rId18" Type="http://schemas.openxmlformats.org/officeDocument/2006/relationships/oleObject" Target="../embeddings/oleObject82.bin"/><Relationship Id="rId17" Type="http://schemas.openxmlformats.org/officeDocument/2006/relationships/image" Target="../media/image78.wmf"/><Relationship Id="rId16" Type="http://schemas.openxmlformats.org/officeDocument/2006/relationships/oleObject" Target="../embeddings/oleObject81.bin"/><Relationship Id="rId15" Type="http://schemas.openxmlformats.org/officeDocument/2006/relationships/image" Target="../media/image77.wmf"/><Relationship Id="rId14" Type="http://schemas.openxmlformats.org/officeDocument/2006/relationships/image" Target="../media/image76.wmf"/><Relationship Id="rId13" Type="http://schemas.openxmlformats.org/officeDocument/2006/relationships/oleObject" Target="../embeddings/oleObject80.bin"/><Relationship Id="rId12" Type="http://schemas.openxmlformats.org/officeDocument/2006/relationships/image" Target="../media/image75.wmf"/><Relationship Id="rId11" Type="http://schemas.openxmlformats.org/officeDocument/2006/relationships/oleObject" Target="../embeddings/oleObject79.bin"/><Relationship Id="rId10" Type="http://schemas.openxmlformats.org/officeDocument/2006/relationships/image" Target="../media/image74.wmf"/><Relationship Id="rId1" Type="http://schemas.openxmlformats.org/officeDocument/2006/relationships/oleObject" Target="../embeddings/oleObject74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image" Target="../media/image83.wmf"/><Relationship Id="rId7" Type="http://schemas.openxmlformats.org/officeDocument/2006/relationships/oleObject" Target="../embeddings/oleObject86.bin"/><Relationship Id="rId6" Type="http://schemas.openxmlformats.org/officeDocument/2006/relationships/image" Target="../media/image82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81.w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80.wmf"/><Relationship Id="rId17" Type="http://schemas.openxmlformats.org/officeDocument/2006/relationships/vmlDrawing" Target="../drawings/vmlDrawing13.vml"/><Relationship Id="rId16" Type="http://schemas.openxmlformats.org/officeDocument/2006/relationships/slideLayout" Target="../slideLayouts/slideLayout6.xml"/><Relationship Id="rId15" Type="http://schemas.openxmlformats.org/officeDocument/2006/relationships/image" Target="../media/image87.wmf"/><Relationship Id="rId14" Type="http://schemas.openxmlformats.org/officeDocument/2006/relationships/oleObject" Target="../embeddings/oleObject89.bin"/><Relationship Id="rId13" Type="http://schemas.openxmlformats.org/officeDocument/2006/relationships/image" Target="../media/image86.wmf"/><Relationship Id="rId12" Type="http://schemas.openxmlformats.org/officeDocument/2006/relationships/oleObject" Target="../embeddings/oleObject88.bin"/><Relationship Id="rId11" Type="http://schemas.openxmlformats.org/officeDocument/2006/relationships/image" Target="../media/image85.wmf"/><Relationship Id="rId10" Type="http://schemas.openxmlformats.org/officeDocument/2006/relationships/oleObject" Target="../embeddings/oleObject87.bin"/><Relationship Id="rId1" Type="http://schemas.openxmlformats.org/officeDocument/2006/relationships/oleObject" Target="../embeddings/oleObject83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.bin"/><Relationship Id="rId8" Type="http://schemas.openxmlformats.org/officeDocument/2006/relationships/image" Target="../media/image91.wmf"/><Relationship Id="rId7" Type="http://schemas.openxmlformats.org/officeDocument/2006/relationships/oleObject" Target="../embeddings/oleObject93.bin"/><Relationship Id="rId6" Type="http://schemas.openxmlformats.org/officeDocument/2006/relationships/image" Target="../media/image90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89.wmf"/><Relationship Id="rId33" Type="http://schemas.openxmlformats.org/officeDocument/2006/relationships/vmlDrawing" Target="../drawings/vmlDrawing14.vml"/><Relationship Id="rId32" Type="http://schemas.openxmlformats.org/officeDocument/2006/relationships/slideLayout" Target="../slideLayouts/slideLayout6.xml"/><Relationship Id="rId31" Type="http://schemas.openxmlformats.org/officeDocument/2006/relationships/image" Target="../media/image102.wmf"/><Relationship Id="rId30" Type="http://schemas.openxmlformats.org/officeDocument/2006/relationships/oleObject" Target="../embeddings/oleObject105.bin"/><Relationship Id="rId3" Type="http://schemas.openxmlformats.org/officeDocument/2006/relationships/oleObject" Target="../embeddings/oleObject91.bin"/><Relationship Id="rId29" Type="http://schemas.openxmlformats.org/officeDocument/2006/relationships/oleObject" Target="../embeddings/oleObject104.bin"/><Relationship Id="rId28" Type="http://schemas.openxmlformats.org/officeDocument/2006/relationships/image" Target="../media/image101.wmf"/><Relationship Id="rId27" Type="http://schemas.openxmlformats.org/officeDocument/2006/relationships/oleObject" Target="../embeddings/oleObject103.bin"/><Relationship Id="rId26" Type="http://schemas.openxmlformats.org/officeDocument/2006/relationships/image" Target="../media/image100.wmf"/><Relationship Id="rId25" Type="http://schemas.openxmlformats.org/officeDocument/2006/relationships/oleObject" Target="../embeddings/oleObject102.bin"/><Relationship Id="rId24" Type="http://schemas.openxmlformats.org/officeDocument/2006/relationships/image" Target="../media/image99.wmf"/><Relationship Id="rId23" Type="http://schemas.openxmlformats.org/officeDocument/2006/relationships/oleObject" Target="../embeddings/oleObject101.bin"/><Relationship Id="rId22" Type="http://schemas.openxmlformats.org/officeDocument/2006/relationships/image" Target="../media/image98.wmf"/><Relationship Id="rId21" Type="http://schemas.openxmlformats.org/officeDocument/2006/relationships/oleObject" Target="../embeddings/oleObject100.bin"/><Relationship Id="rId20" Type="http://schemas.openxmlformats.org/officeDocument/2006/relationships/image" Target="../media/image97.wmf"/><Relationship Id="rId2" Type="http://schemas.openxmlformats.org/officeDocument/2006/relationships/image" Target="../media/image88.wmf"/><Relationship Id="rId19" Type="http://schemas.openxmlformats.org/officeDocument/2006/relationships/oleObject" Target="../embeddings/oleObject99.bin"/><Relationship Id="rId18" Type="http://schemas.openxmlformats.org/officeDocument/2006/relationships/image" Target="../media/image96.wmf"/><Relationship Id="rId17" Type="http://schemas.openxmlformats.org/officeDocument/2006/relationships/oleObject" Target="../embeddings/oleObject98.bin"/><Relationship Id="rId16" Type="http://schemas.openxmlformats.org/officeDocument/2006/relationships/image" Target="../media/image95.wmf"/><Relationship Id="rId15" Type="http://schemas.openxmlformats.org/officeDocument/2006/relationships/oleObject" Target="../embeddings/oleObject97.bin"/><Relationship Id="rId14" Type="http://schemas.openxmlformats.org/officeDocument/2006/relationships/image" Target="../media/image94.wmf"/><Relationship Id="rId13" Type="http://schemas.openxmlformats.org/officeDocument/2006/relationships/oleObject" Target="../embeddings/oleObject96.bin"/><Relationship Id="rId12" Type="http://schemas.openxmlformats.org/officeDocument/2006/relationships/image" Target="../media/image93.wmf"/><Relationship Id="rId11" Type="http://schemas.openxmlformats.org/officeDocument/2006/relationships/oleObject" Target="../embeddings/oleObject95.bin"/><Relationship Id="rId10" Type="http://schemas.openxmlformats.org/officeDocument/2006/relationships/image" Target="../media/image92.wmf"/><Relationship Id="rId1" Type="http://schemas.openxmlformats.org/officeDocument/2006/relationships/oleObject" Target="../embeddings/oleObject90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0.bin"/><Relationship Id="rId8" Type="http://schemas.openxmlformats.org/officeDocument/2006/relationships/image" Target="../media/image106.wmf"/><Relationship Id="rId7" Type="http://schemas.openxmlformats.org/officeDocument/2006/relationships/oleObject" Target="../embeddings/oleObject109.bin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04.wmf"/><Relationship Id="rId3" Type="http://schemas.openxmlformats.org/officeDocument/2006/relationships/oleObject" Target="../embeddings/oleObject107.bin"/><Relationship Id="rId27" Type="http://schemas.openxmlformats.org/officeDocument/2006/relationships/vmlDrawing" Target="../drawings/vmlDrawing15.vml"/><Relationship Id="rId26" Type="http://schemas.openxmlformats.org/officeDocument/2006/relationships/slideLayout" Target="../slideLayouts/slideLayout6.xml"/><Relationship Id="rId25" Type="http://schemas.openxmlformats.org/officeDocument/2006/relationships/image" Target="../media/image115.wmf"/><Relationship Id="rId24" Type="http://schemas.openxmlformats.org/officeDocument/2006/relationships/oleObject" Target="../embeddings/oleObject117.bin"/><Relationship Id="rId23" Type="http://schemas.openxmlformats.org/officeDocument/2006/relationships/image" Target="../media/image114.wmf"/><Relationship Id="rId22" Type="http://schemas.openxmlformats.org/officeDocument/2006/relationships/oleObject" Target="../embeddings/oleObject116.bin"/><Relationship Id="rId21" Type="http://schemas.openxmlformats.org/officeDocument/2006/relationships/image" Target="../media/image113.wmf"/><Relationship Id="rId20" Type="http://schemas.openxmlformats.org/officeDocument/2006/relationships/oleObject" Target="../embeddings/oleObject115.bin"/><Relationship Id="rId2" Type="http://schemas.openxmlformats.org/officeDocument/2006/relationships/image" Target="../media/image103.wmf"/><Relationship Id="rId19" Type="http://schemas.openxmlformats.org/officeDocument/2006/relationships/image" Target="../media/image112.wmf"/><Relationship Id="rId18" Type="http://schemas.openxmlformats.org/officeDocument/2006/relationships/oleObject" Target="../embeddings/oleObject114.bin"/><Relationship Id="rId17" Type="http://schemas.openxmlformats.org/officeDocument/2006/relationships/image" Target="../media/image111.jpeg"/><Relationship Id="rId16" Type="http://schemas.openxmlformats.org/officeDocument/2006/relationships/image" Target="../media/image110.wmf"/><Relationship Id="rId15" Type="http://schemas.openxmlformats.org/officeDocument/2006/relationships/oleObject" Target="../embeddings/oleObject113.bin"/><Relationship Id="rId14" Type="http://schemas.openxmlformats.org/officeDocument/2006/relationships/image" Target="../media/image109.wmf"/><Relationship Id="rId13" Type="http://schemas.openxmlformats.org/officeDocument/2006/relationships/oleObject" Target="../embeddings/oleObject112.bin"/><Relationship Id="rId12" Type="http://schemas.openxmlformats.org/officeDocument/2006/relationships/image" Target="../media/image108.wmf"/><Relationship Id="rId11" Type="http://schemas.openxmlformats.org/officeDocument/2006/relationships/oleObject" Target="../embeddings/oleObject111.bin"/><Relationship Id="rId10" Type="http://schemas.openxmlformats.org/officeDocument/2006/relationships/image" Target="../media/image107.wmf"/><Relationship Id="rId1" Type="http://schemas.openxmlformats.org/officeDocument/2006/relationships/oleObject" Target="../embeddings/oleObject10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image" Target="../media/image119.wmf"/><Relationship Id="rId7" Type="http://schemas.openxmlformats.org/officeDocument/2006/relationships/oleObject" Target="../embeddings/oleObject121.bin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17.wmf"/><Relationship Id="rId3" Type="http://schemas.openxmlformats.org/officeDocument/2006/relationships/oleObject" Target="../embeddings/oleObject119.bin"/><Relationship Id="rId2" Type="http://schemas.openxmlformats.org/officeDocument/2006/relationships/image" Target="../media/image116.wmf"/><Relationship Id="rId11" Type="http://schemas.openxmlformats.org/officeDocument/2006/relationships/vmlDrawing" Target="../drawings/vmlDrawing16.vml"/><Relationship Id="rId10" Type="http://schemas.openxmlformats.org/officeDocument/2006/relationships/slideLayout" Target="../slideLayouts/slideLayout9.xml"/><Relationship Id="rId1" Type="http://schemas.openxmlformats.org/officeDocument/2006/relationships/oleObject" Target="../embeddings/oleObject118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6.bin"/><Relationship Id="rId8" Type="http://schemas.openxmlformats.org/officeDocument/2006/relationships/image" Target="../media/image123.wmf"/><Relationship Id="rId7" Type="http://schemas.openxmlformats.org/officeDocument/2006/relationships/oleObject" Target="../embeddings/oleObject125.bin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21.wmf"/><Relationship Id="rId3" Type="http://schemas.openxmlformats.org/officeDocument/2006/relationships/oleObject" Target="../embeddings/oleObject123.bin"/><Relationship Id="rId29" Type="http://schemas.openxmlformats.org/officeDocument/2006/relationships/vmlDrawing" Target="../drawings/vmlDrawing17.vml"/><Relationship Id="rId28" Type="http://schemas.openxmlformats.org/officeDocument/2006/relationships/slideLayout" Target="../slideLayouts/slideLayout6.xml"/><Relationship Id="rId27" Type="http://schemas.openxmlformats.org/officeDocument/2006/relationships/image" Target="../media/image132.wmf"/><Relationship Id="rId26" Type="http://schemas.openxmlformats.org/officeDocument/2006/relationships/oleObject" Target="../embeddings/oleObject135.bin"/><Relationship Id="rId25" Type="http://schemas.openxmlformats.org/officeDocument/2006/relationships/image" Target="../media/image131.wmf"/><Relationship Id="rId24" Type="http://schemas.openxmlformats.org/officeDocument/2006/relationships/oleObject" Target="../embeddings/oleObject134.bin"/><Relationship Id="rId23" Type="http://schemas.openxmlformats.org/officeDocument/2006/relationships/image" Target="../media/image130.wmf"/><Relationship Id="rId22" Type="http://schemas.openxmlformats.org/officeDocument/2006/relationships/oleObject" Target="../embeddings/oleObject133.bin"/><Relationship Id="rId21" Type="http://schemas.openxmlformats.org/officeDocument/2006/relationships/image" Target="../media/image129.wmf"/><Relationship Id="rId20" Type="http://schemas.openxmlformats.org/officeDocument/2006/relationships/oleObject" Target="../embeddings/oleObject132.bin"/><Relationship Id="rId2" Type="http://schemas.openxmlformats.org/officeDocument/2006/relationships/image" Target="../media/image120.wmf"/><Relationship Id="rId19" Type="http://schemas.openxmlformats.org/officeDocument/2006/relationships/oleObject" Target="../embeddings/oleObject131.bin"/><Relationship Id="rId18" Type="http://schemas.openxmlformats.org/officeDocument/2006/relationships/image" Target="../media/image128.wmf"/><Relationship Id="rId17" Type="http://schemas.openxmlformats.org/officeDocument/2006/relationships/oleObject" Target="../embeddings/oleObject130.bin"/><Relationship Id="rId16" Type="http://schemas.openxmlformats.org/officeDocument/2006/relationships/image" Target="../media/image127.wmf"/><Relationship Id="rId15" Type="http://schemas.openxmlformats.org/officeDocument/2006/relationships/oleObject" Target="../embeddings/oleObject129.bin"/><Relationship Id="rId14" Type="http://schemas.openxmlformats.org/officeDocument/2006/relationships/image" Target="../media/image126.wmf"/><Relationship Id="rId13" Type="http://schemas.openxmlformats.org/officeDocument/2006/relationships/oleObject" Target="../embeddings/oleObject128.bin"/><Relationship Id="rId12" Type="http://schemas.openxmlformats.org/officeDocument/2006/relationships/image" Target="../media/image125.wmf"/><Relationship Id="rId11" Type="http://schemas.openxmlformats.org/officeDocument/2006/relationships/oleObject" Target="../embeddings/oleObject127.bin"/><Relationship Id="rId10" Type="http://schemas.openxmlformats.org/officeDocument/2006/relationships/image" Target="../media/image124.wmf"/><Relationship Id="rId1" Type="http://schemas.openxmlformats.org/officeDocument/2006/relationships/oleObject" Target="../embeddings/oleObject122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0.bin"/><Relationship Id="rId8" Type="http://schemas.openxmlformats.org/officeDocument/2006/relationships/image" Target="../media/image136.wmf"/><Relationship Id="rId7" Type="http://schemas.openxmlformats.org/officeDocument/2006/relationships/oleObject" Target="../embeddings/oleObject139.bin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34.wmf"/><Relationship Id="rId3" Type="http://schemas.openxmlformats.org/officeDocument/2006/relationships/oleObject" Target="../embeddings/oleObject137.bin"/><Relationship Id="rId21" Type="http://schemas.openxmlformats.org/officeDocument/2006/relationships/vmlDrawing" Target="../drawings/vmlDrawing18.vml"/><Relationship Id="rId20" Type="http://schemas.openxmlformats.org/officeDocument/2006/relationships/slideLayout" Target="../slideLayouts/slideLayout6.xml"/><Relationship Id="rId2" Type="http://schemas.openxmlformats.org/officeDocument/2006/relationships/image" Target="../media/image133.wmf"/><Relationship Id="rId19" Type="http://schemas.openxmlformats.org/officeDocument/2006/relationships/image" Target="../media/image141.wmf"/><Relationship Id="rId18" Type="http://schemas.openxmlformats.org/officeDocument/2006/relationships/oleObject" Target="../embeddings/oleObject144.bin"/><Relationship Id="rId17" Type="http://schemas.openxmlformats.org/officeDocument/2006/relationships/image" Target="../media/image140.wmf"/><Relationship Id="rId16" Type="http://schemas.openxmlformats.org/officeDocument/2006/relationships/oleObject" Target="../embeddings/oleObject143.bin"/><Relationship Id="rId15" Type="http://schemas.openxmlformats.org/officeDocument/2006/relationships/image" Target="../media/image139.wmf"/><Relationship Id="rId14" Type="http://schemas.openxmlformats.org/officeDocument/2006/relationships/oleObject" Target="../embeddings/oleObject142.bin"/><Relationship Id="rId13" Type="http://schemas.openxmlformats.org/officeDocument/2006/relationships/image" Target="../media/image84.png"/><Relationship Id="rId12" Type="http://schemas.openxmlformats.org/officeDocument/2006/relationships/image" Target="../media/image138.wmf"/><Relationship Id="rId11" Type="http://schemas.openxmlformats.org/officeDocument/2006/relationships/oleObject" Target="../embeddings/oleObject141.bin"/><Relationship Id="rId10" Type="http://schemas.openxmlformats.org/officeDocument/2006/relationships/image" Target="../media/image137.wmf"/><Relationship Id="rId1" Type="http://schemas.openxmlformats.org/officeDocument/2006/relationships/oleObject" Target="../embeddings/oleObject136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9.bin"/><Relationship Id="rId8" Type="http://schemas.openxmlformats.org/officeDocument/2006/relationships/image" Target="../media/image145.wmf"/><Relationship Id="rId7" Type="http://schemas.openxmlformats.org/officeDocument/2006/relationships/oleObject" Target="../embeddings/oleObject148.bin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143.wmf"/><Relationship Id="rId3" Type="http://schemas.openxmlformats.org/officeDocument/2006/relationships/oleObject" Target="../embeddings/oleObject146.bin"/><Relationship Id="rId25" Type="http://schemas.openxmlformats.org/officeDocument/2006/relationships/vmlDrawing" Target="../drawings/vmlDrawing19.vml"/><Relationship Id="rId24" Type="http://schemas.openxmlformats.org/officeDocument/2006/relationships/slideLayout" Target="../slideLayouts/slideLayout6.xml"/><Relationship Id="rId23" Type="http://schemas.openxmlformats.org/officeDocument/2006/relationships/image" Target="../media/image151.wmf"/><Relationship Id="rId22" Type="http://schemas.openxmlformats.org/officeDocument/2006/relationships/oleObject" Target="../embeddings/oleObject155.bin"/><Relationship Id="rId21" Type="http://schemas.openxmlformats.org/officeDocument/2006/relationships/image" Target="../media/image150.emf"/><Relationship Id="rId20" Type="http://schemas.openxmlformats.org/officeDocument/2006/relationships/oleObject" Target="../embeddings/oleObject154.bin"/><Relationship Id="rId2" Type="http://schemas.openxmlformats.org/officeDocument/2006/relationships/image" Target="../media/image142.wmf"/><Relationship Id="rId19" Type="http://schemas.openxmlformats.org/officeDocument/2006/relationships/image" Target="../media/image149.wmf"/><Relationship Id="rId18" Type="http://schemas.openxmlformats.org/officeDocument/2006/relationships/oleObject" Target="../embeddings/oleObject153.bin"/><Relationship Id="rId17" Type="http://schemas.openxmlformats.org/officeDocument/2006/relationships/image" Target="../media/image148.wmf"/><Relationship Id="rId16" Type="http://schemas.openxmlformats.org/officeDocument/2006/relationships/oleObject" Target="../embeddings/oleObject152.bin"/><Relationship Id="rId15" Type="http://schemas.openxmlformats.org/officeDocument/2006/relationships/image" Target="../media/image84.png"/><Relationship Id="rId14" Type="http://schemas.openxmlformats.org/officeDocument/2006/relationships/image" Target="../media/image10.wmf"/><Relationship Id="rId13" Type="http://schemas.openxmlformats.org/officeDocument/2006/relationships/oleObject" Target="../embeddings/oleObject151.bin"/><Relationship Id="rId12" Type="http://schemas.openxmlformats.org/officeDocument/2006/relationships/image" Target="../media/image147.wmf"/><Relationship Id="rId11" Type="http://schemas.openxmlformats.org/officeDocument/2006/relationships/oleObject" Target="../embeddings/oleObject150.bin"/><Relationship Id="rId10" Type="http://schemas.openxmlformats.org/officeDocument/2006/relationships/image" Target="../media/image146.wmf"/><Relationship Id="rId1" Type="http://schemas.openxmlformats.org/officeDocument/2006/relationships/oleObject" Target="../embeddings/oleObject145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0.bin"/><Relationship Id="rId8" Type="http://schemas.openxmlformats.org/officeDocument/2006/relationships/image" Target="../media/image155.wmf"/><Relationship Id="rId7" Type="http://schemas.openxmlformats.org/officeDocument/2006/relationships/oleObject" Target="../embeddings/oleObject159.bin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53.wmf"/><Relationship Id="rId3" Type="http://schemas.openxmlformats.org/officeDocument/2006/relationships/oleObject" Target="../embeddings/oleObject157.bin"/><Relationship Id="rId2" Type="http://schemas.openxmlformats.org/officeDocument/2006/relationships/image" Target="../media/image152.wmf"/><Relationship Id="rId14" Type="http://schemas.openxmlformats.org/officeDocument/2006/relationships/vmlDrawing" Target="../drawings/vmlDrawing20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157.wmf"/><Relationship Id="rId11" Type="http://schemas.openxmlformats.org/officeDocument/2006/relationships/oleObject" Target="../embeddings/oleObject161.bin"/><Relationship Id="rId10" Type="http://schemas.openxmlformats.org/officeDocument/2006/relationships/image" Target="../media/image156.wmf"/><Relationship Id="rId1" Type="http://schemas.openxmlformats.org/officeDocument/2006/relationships/oleObject" Target="../embeddings/oleObject156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6.bin"/><Relationship Id="rId8" Type="http://schemas.openxmlformats.org/officeDocument/2006/relationships/image" Target="../media/image161.wmf"/><Relationship Id="rId7" Type="http://schemas.openxmlformats.org/officeDocument/2006/relationships/oleObject" Target="../embeddings/oleObject165.bin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159.wmf"/><Relationship Id="rId3" Type="http://schemas.openxmlformats.org/officeDocument/2006/relationships/oleObject" Target="../embeddings/oleObject163.bin"/><Relationship Id="rId20" Type="http://schemas.openxmlformats.org/officeDocument/2006/relationships/vmlDrawing" Target="../drawings/vmlDrawing21.vml"/><Relationship Id="rId2" Type="http://schemas.openxmlformats.org/officeDocument/2006/relationships/image" Target="../media/image158.w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165.wmf"/><Relationship Id="rId17" Type="http://schemas.openxmlformats.org/officeDocument/2006/relationships/oleObject" Target="../embeddings/oleObject170.bin"/><Relationship Id="rId16" Type="http://schemas.openxmlformats.org/officeDocument/2006/relationships/image" Target="../media/image164.wmf"/><Relationship Id="rId15" Type="http://schemas.openxmlformats.org/officeDocument/2006/relationships/oleObject" Target="../embeddings/oleObject169.bin"/><Relationship Id="rId14" Type="http://schemas.openxmlformats.org/officeDocument/2006/relationships/image" Target="../media/image163.wmf"/><Relationship Id="rId13" Type="http://schemas.openxmlformats.org/officeDocument/2006/relationships/oleObject" Target="../embeddings/oleObject168.bin"/><Relationship Id="rId12" Type="http://schemas.openxmlformats.org/officeDocument/2006/relationships/image" Target="../media/image131.wmf"/><Relationship Id="rId11" Type="http://schemas.openxmlformats.org/officeDocument/2006/relationships/oleObject" Target="../embeddings/oleObject167.bin"/><Relationship Id="rId10" Type="http://schemas.openxmlformats.org/officeDocument/2006/relationships/image" Target="../media/image162.wmf"/><Relationship Id="rId1" Type="http://schemas.openxmlformats.org/officeDocument/2006/relationships/oleObject" Target="../embeddings/oleObject162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5.bin"/><Relationship Id="rId8" Type="http://schemas.openxmlformats.org/officeDocument/2006/relationships/image" Target="../media/image169.wmf"/><Relationship Id="rId7" Type="http://schemas.openxmlformats.org/officeDocument/2006/relationships/oleObject" Target="../embeddings/oleObject174.bin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173.bin"/><Relationship Id="rId4" Type="http://schemas.openxmlformats.org/officeDocument/2006/relationships/image" Target="../media/image167.wmf"/><Relationship Id="rId3" Type="http://schemas.openxmlformats.org/officeDocument/2006/relationships/oleObject" Target="../embeddings/oleObject172.bin"/><Relationship Id="rId2" Type="http://schemas.openxmlformats.org/officeDocument/2006/relationships/image" Target="../media/image166.wmf"/><Relationship Id="rId18" Type="http://schemas.openxmlformats.org/officeDocument/2006/relationships/vmlDrawing" Target="../drawings/vmlDrawing22.vml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173.wmf"/><Relationship Id="rId15" Type="http://schemas.openxmlformats.org/officeDocument/2006/relationships/oleObject" Target="../embeddings/oleObject178.bin"/><Relationship Id="rId14" Type="http://schemas.openxmlformats.org/officeDocument/2006/relationships/image" Target="../media/image172.wmf"/><Relationship Id="rId13" Type="http://schemas.openxmlformats.org/officeDocument/2006/relationships/oleObject" Target="../embeddings/oleObject177.bin"/><Relationship Id="rId12" Type="http://schemas.openxmlformats.org/officeDocument/2006/relationships/image" Target="../media/image171.wmf"/><Relationship Id="rId11" Type="http://schemas.openxmlformats.org/officeDocument/2006/relationships/oleObject" Target="../embeddings/oleObject176.bin"/><Relationship Id="rId10" Type="http://schemas.openxmlformats.org/officeDocument/2006/relationships/image" Target="../media/image170.wmf"/><Relationship Id="rId1" Type="http://schemas.openxmlformats.org/officeDocument/2006/relationships/oleObject" Target="../embeddings/oleObject171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3.bin"/><Relationship Id="rId8" Type="http://schemas.openxmlformats.org/officeDocument/2006/relationships/image" Target="../media/image177.wmf"/><Relationship Id="rId7" Type="http://schemas.openxmlformats.org/officeDocument/2006/relationships/oleObject" Target="../embeddings/oleObject182.bin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181.bin"/><Relationship Id="rId4" Type="http://schemas.openxmlformats.org/officeDocument/2006/relationships/image" Target="../media/image175.wmf"/><Relationship Id="rId31" Type="http://schemas.openxmlformats.org/officeDocument/2006/relationships/vmlDrawing" Target="../drawings/vmlDrawing23.vml"/><Relationship Id="rId30" Type="http://schemas.openxmlformats.org/officeDocument/2006/relationships/slideLayout" Target="../slideLayouts/slideLayout8.xml"/><Relationship Id="rId3" Type="http://schemas.openxmlformats.org/officeDocument/2006/relationships/oleObject" Target="../embeddings/oleObject180.bin"/><Relationship Id="rId29" Type="http://schemas.openxmlformats.org/officeDocument/2006/relationships/image" Target="../media/image188.emf"/><Relationship Id="rId28" Type="http://schemas.openxmlformats.org/officeDocument/2006/relationships/oleObject" Target="../embeddings/oleObject192.bin"/><Relationship Id="rId27" Type="http://schemas.openxmlformats.org/officeDocument/2006/relationships/image" Target="../media/image187.wmf"/><Relationship Id="rId26" Type="http://schemas.openxmlformats.org/officeDocument/2006/relationships/oleObject" Target="../embeddings/oleObject191.bin"/><Relationship Id="rId25" Type="http://schemas.openxmlformats.org/officeDocument/2006/relationships/image" Target="../media/image186.wmf"/><Relationship Id="rId24" Type="http://schemas.openxmlformats.org/officeDocument/2006/relationships/oleObject" Target="../embeddings/oleObject190.bin"/><Relationship Id="rId23" Type="http://schemas.openxmlformats.org/officeDocument/2006/relationships/image" Target="../media/image185.png"/><Relationship Id="rId22" Type="http://schemas.openxmlformats.org/officeDocument/2006/relationships/image" Target="../media/image184.wmf"/><Relationship Id="rId21" Type="http://schemas.openxmlformats.org/officeDocument/2006/relationships/oleObject" Target="../embeddings/oleObject189.bin"/><Relationship Id="rId20" Type="http://schemas.openxmlformats.org/officeDocument/2006/relationships/image" Target="../media/image183.wmf"/><Relationship Id="rId2" Type="http://schemas.openxmlformats.org/officeDocument/2006/relationships/image" Target="../media/image174.wmf"/><Relationship Id="rId19" Type="http://schemas.openxmlformats.org/officeDocument/2006/relationships/oleObject" Target="../embeddings/oleObject188.bin"/><Relationship Id="rId18" Type="http://schemas.openxmlformats.org/officeDocument/2006/relationships/image" Target="../media/image182.wmf"/><Relationship Id="rId17" Type="http://schemas.openxmlformats.org/officeDocument/2006/relationships/oleObject" Target="../embeddings/oleObject187.bin"/><Relationship Id="rId16" Type="http://schemas.openxmlformats.org/officeDocument/2006/relationships/image" Target="../media/image181.wmf"/><Relationship Id="rId15" Type="http://schemas.openxmlformats.org/officeDocument/2006/relationships/oleObject" Target="../embeddings/oleObject186.bin"/><Relationship Id="rId14" Type="http://schemas.openxmlformats.org/officeDocument/2006/relationships/image" Target="../media/image180.wmf"/><Relationship Id="rId13" Type="http://schemas.openxmlformats.org/officeDocument/2006/relationships/oleObject" Target="../embeddings/oleObject185.bin"/><Relationship Id="rId12" Type="http://schemas.openxmlformats.org/officeDocument/2006/relationships/image" Target="../media/image179.wmf"/><Relationship Id="rId11" Type="http://schemas.openxmlformats.org/officeDocument/2006/relationships/oleObject" Target="../embeddings/oleObject184.bin"/><Relationship Id="rId10" Type="http://schemas.openxmlformats.org/officeDocument/2006/relationships/image" Target="../media/image178.wmf"/><Relationship Id="rId1" Type="http://schemas.openxmlformats.org/officeDocument/2006/relationships/oleObject" Target="../embeddings/oleObject179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7.bin"/><Relationship Id="rId8" Type="http://schemas.openxmlformats.org/officeDocument/2006/relationships/image" Target="../media/image192.wmf"/><Relationship Id="rId7" Type="http://schemas.openxmlformats.org/officeDocument/2006/relationships/oleObject" Target="../embeddings/oleObject196.bin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195.bin"/><Relationship Id="rId43" Type="http://schemas.openxmlformats.org/officeDocument/2006/relationships/vmlDrawing" Target="../drawings/vmlDrawing24.vml"/><Relationship Id="rId42" Type="http://schemas.openxmlformats.org/officeDocument/2006/relationships/slideLayout" Target="../slideLayouts/slideLayout10.xml"/><Relationship Id="rId41" Type="http://schemas.openxmlformats.org/officeDocument/2006/relationships/image" Target="../media/image188.emf"/><Relationship Id="rId40" Type="http://schemas.openxmlformats.org/officeDocument/2006/relationships/image" Target="../media/image208.wmf"/><Relationship Id="rId4" Type="http://schemas.openxmlformats.org/officeDocument/2006/relationships/image" Target="../media/image190.wmf"/><Relationship Id="rId39" Type="http://schemas.openxmlformats.org/officeDocument/2006/relationships/image" Target="../media/image207.wmf"/><Relationship Id="rId38" Type="http://schemas.openxmlformats.org/officeDocument/2006/relationships/oleObject" Target="../embeddings/oleObject212.bin"/><Relationship Id="rId37" Type="http://schemas.openxmlformats.org/officeDocument/2006/relationships/image" Target="../media/image206.wmf"/><Relationship Id="rId36" Type="http://schemas.openxmlformats.org/officeDocument/2006/relationships/oleObject" Target="../embeddings/oleObject211.bin"/><Relationship Id="rId35" Type="http://schemas.openxmlformats.org/officeDocument/2006/relationships/image" Target="../media/image205.wmf"/><Relationship Id="rId34" Type="http://schemas.openxmlformats.org/officeDocument/2006/relationships/oleObject" Target="../embeddings/oleObject210.bin"/><Relationship Id="rId33" Type="http://schemas.openxmlformats.org/officeDocument/2006/relationships/image" Target="../media/image204.wmf"/><Relationship Id="rId32" Type="http://schemas.openxmlformats.org/officeDocument/2006/relationships/oleObject" Target="../embeddings/oleObject209.bin"/><Relationship Id="rId31" Type="http://schemas.openxmlformats.org/officeDocument/2006/relationships/oleObject" Target="../embeddings/oleObject208.bin"/><Relationship Id="rId30" Type="http://schemas.openxmlformats.org/officeDocument/2006/relationships/image" Target="../media/image203.wmf"/><Relationship Id="rId3" Type="http://schemas.openxmlformats.org/officeDocument/2006/relationships/oleObject" Target="../embeddings/oleObject194.bin"/><Relationship Id="rId29" Type="http://schemas.openxmlformats.org/officeDocument/2006/relationships/oleObject" Target="../embeddings/oleObject207.bin"/><Relationship Id="rId28" Type="http://schemas.openxmlformats.org/officeDocument/2006/relationships/image" Target="../media/image202.wmf"/><Relationship Id="rId27" Type="http://schemas.openxmlformats.org/officeDocument/2006/relationships/oleObject" Target="../embeddings/oleObject206.bin"/><Relationship Id="rId26" Type="http://schemas.openxmlformats.org/officeDocument/2006/relationships/image" Target="../media/image201.wmf"/><Relationship Id="rId25" Type="http://schemas.openxmlformats.org/officeDocument/2006/relationships/oleObject" Target="../embeddings/oleObject205.bin"/><Relationship Id="rId24" Type="http://schemas.openxmlformats.org/officeDocument/2006/relationships/image" Target="../media/image200.wmf"/><Relationship Id="rId23" Type="http://schemas.openxmlformats.org/officeDocument/2006/relationships/oleObject" Target="../embeddings/oleObject204.bin"/><Relationship Id="rId22" Type="http://schemas.openxmlformats.org/officeDocument/2006/relationships/image" Target="../media/image199.wmf"/><Relationship Id="rId21" Type="http://schemas.openxmlformats.org/officeDocument/2006/relationships/oleObject" Target="../embeddings/oleObject203.bin"/><Relationship Id="rId20" Type="http://schemas.openxmlformats.org/officeDocument/2006/relationships/image" Target="../media/image198.wmf"/><Relationship Id="rId2" Type="http://schemas.openxmlformats.org/officeDocument/2006/relationships/image" Target="../media/image189.wmf"/><Relationship Id="rId19" Type="http://schemas.openxmlformats.org/officeDocument/2006/relationships/oleObject" Target="../embeddings/oleObject202.bin"/><Relationship Id="rId18" Type="http://schemas.openxmlformats.org/officeDocument/2006/relationships/image" Target="../media/image197.wmf"/><Relationship Id="rId17" Type="http://schemas.openxmlformats.org/officeDocument/2006/relationships/oleObject" Target="../embeddings/oleObject201.bin"/><Relationship Id="rId16" Type="http://schemas.openxmlformats.org/officeDocument/2006/relationships/image" Target="../media/image196.wmf"/><Relationship Id="rId15" Type="http://schemas.openxmlformats.org/officeDocument/2006/relationships/oleObject" Target="../embeddings/oleObject200.bin"/><Relationship Id="rId14" Type="http://schemas.openxmlformats.org/officeDocument/2006/relationships/image" Target="../media/image195.wmf"/><Relationship Id="rId13" Type="http://schemas.openxmlformats.org/officeDocument/2006/relationships/oleObject" Target="../embeddings/oleObject199.bin"/><Relationship Id="rId12" Type="http://schemas.openxmlformats.org/officeDocument/2006/relationships/image" Target="../media/image194.wmf"/><Relationship Id="rId11" Type="http://schemas.openxmlformats.org/officeDocument/2006/relationships/oleObject" Target="../embeddings/oleObject198.bin"/><Relationship Id="rId10" Type="http://schemas.openxmlformats.org/officeDocument/2006/relationships/image" Target="../media/image193.wmf"/><Relationship Id="rId1" Type="http://schemas.openxmlformats.org/officeDocument/2006/relationships/oleObject" Target="../embeddings/oleObject19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7.bin"/><Relationship Id="rId8" Type="http://schemas.openxmlformats.org/officeDocument/2006/relationships/image" Target="../media/image212.wmf"/><Relationship Id="rId7" Type="http://schemas.openxmlformats.org/officeDocument/2006/relationships/oleObject" Target="../embeddings/oleObject216.bin"/><Relationship Id="rId6" Type="http://schemas.openxmlformats.org/officeDocument/2006/relationships/image" Target="../media/image211.wmf"/><Relationship Id="rId5" Type="http://schemas.openxmlformats.org/officeDocument/2006/relationships/oleObject" Target="../embeddings/oleObject215.bin"/><Relationship Id="rId4" Type="http://schemas.openxmlformats.org/officeDocument/2006/relationships/image" Target="../media/image210.wmf"/><Relationship Id="rId3" Type="http://schemas.openxmlformats.org/officeDocument/2006/relationships/oleObject" Target="../embeddings/oleObject214.bin"/><Relationship Id="rId28" Type="http://schemas.openxmlformats.org/officeDocument/2006/relationships/vmlDrawing" Target="../drawings/vmlDrawing25.vml"/><Relationship Id="rId27" Type="http://schemas.openxmlformats.org/officeDocument/2006/relationships/slideLayout" Target="../slideLayouts/slideLayout6.xml"/><Relationship Id="rId26" Type="http://schemas.openxmlformats.org/officeDocument/2006/relationships/image" Target="../media/image165.wmf"/><Relationship Id="rId25" Type="http://schemas.openxmlformats.org/officeDocument/2006/relationships/oleObject" Target="../embeddings/oleObject225.bin"/><Relationship Id="rId24" Type="http://schemas.openxmlformats.org/officeDocument/2006/relationships/image" Target="../media/image216.wmf"/><Relationship Id="rId23" Type="http://schemas.openxmlformats.org/officeDocument/2006/relationships/oleObject" Target="../embeddings/oleObject224.bin"/><Relationship Id="rId22" Type="http://schemas.openxmlformats.org/officeDocument/2006/relationships/image" Target="../media/image164.wmf"/><Relationship Id="rId21" Type="http://schemas.openxmlformats.org/officeDocument/2006/relationships/oleObject" Target="../embeddings/oleObject223.bin"/><Relationship Id="rId20" Type="http://schemas.openxmlformats.org/officeDocument/2006/relationships/image" Target="../media/image163.wmf"/><Relationship Id="rId2" Type="http://schemas.openxmlformats.org/officeDocument/2006/relationships/image" Target="../media/image209.wmf"/><Relationship Id="rId19" Type="http://schemas.openxmlformats.org/officeDocument/2006/relationships/oleObject" Target="../embeddings/oleObject222.bin"/><Relationship Id="rId18" Type="http://schemas.openxmlformats.org/officeDocument/2006/relationships/image" Target="../media/image131.wmf"/><Relationship Id="rId17" Type="http://schemas.openxmlformats.org/officeDocument/2006/relationships/oleObject" Target="../embeddings/oleObject221.bin"/><Relationship Id="rId16" Type="http://schemas.openxmlformats.org/officeDocument/2006/relationships/image" Target="../media/image162.wmf"/><Relationship Id="rId15" Type="http://schemas.openxmlformats.org/officeDocument/2006/relationships/oleObject" Target="../embeddings/oleObject220.bin"/><Relationship Id="rId14" Type="http://schemas.openxmlformats.org/officeDocument/2006/relationships/image" Target="../media/image215.wmf"/><Relationship Id="rId13" Type="http://schemas.openxmlformats.org/officeDocument/2006/relationships/oleObject" Target="../embeddings/oleObject219.bin"/><Relationship Id="rId12" Type="http://schemas.openxmlformats.org/officeDocument/2006/relationships/image" Target="../media/image214.wmf"/><Relationship Id="rId11" Type="http://schemas.openxmlformats.org/officeDocument/2006/relationships/oleObject" Target="../embeddings/oleObject218.bin"/><Relationship Id="rId10" Type="http://schemas.openxmlformats.org/officeDocument/2006/relationships/image" Target="../media/image213.wmf"/><Relationship Id="rId1" Type="http://schemas.openxmlformats.org/officeDocument/2006/relationships/oleObject" Target="../embeddings/oleObject213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0.bin"/><Relationship Id="rId8" Type="http://schemas.openxmlformats.org/officeDocument/2006/relationships/image" Target="../media/image220.wmf"/><Relationship Id="rId7" Type="http://schemas.openxmlformats.org/officeDocument/2006/relationships/oleObject" Target="../embeddings/oleObject229.bin"/><Relationship Id="rId6" Type="http://schemas.openxmlformats.org/officeDocument/2006/relationships/image" Target="../media/image219.wmf"/><Relationship Id="rId5" Type="http://schemas.openxmlformats.org/officeDocument/2006/relationships/oleObject" Target="../embeddings/oleObject228.bin"/><Relationship Id="rId4" Type="http://schemas.openxmlformats.org/officeDocument/2006/relationships/image" Target="../media/image218.wmf"/><Relationship Id="rId3" Type="http://schemas.openxmlformats.org/officeDocument/2006/relationships/oleObject" Target="../embeddings/oleObject227.bin"/><Relationship Id="rId2" Type="http://schemas.openxmlformats.org/officeDocument/2006/relationships/image" Target="../media/image217.wmf"/><Relationship Id="rId15" Type="http://schemas.openxmlformats.org/officeDocument/2006/relationships/vmlDrawing" Target="../drawings/vmlDrawing26.v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10.wmf"/><Relationship Id="rId12" Type="http://schemas.openxmlformats.org/officeDocument/2006/relationships/image" Target="../media/image222.wmf"/><Relationship Id="rId11" Type="http://schemas.openxmlformats.org/officeDocument/2006/relationships/oleObject" Target="../embeddings/oleObject231.bin"/><Relationship Id="rId10" Type="http://schemas.openxmlformats.org/officeDocument/2006/relationships/image" Target="../media/image221.wmf"/><Relationship Id="rId1" Type="http://schemas.openxmlformats.org/officeDocument/2006/relationships/oleObject" Target="../embeddings/oleObject226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6.bin"/><Relationship Id="rId8" Type="http://schemas.openxmlformats.org/officeDocument/2006/relationships/image" Target="../media/image226.wmf"/><Relationship Id="rId7" Type="http://schemas.openxmlformats.org/officeDocument/2006/relationships/oleObject" Target="../embeddings/oleObject235.bin"/><Relationship Id="rId6" Type="http://schemas.openxmlformats.org/officeDocument/2006/relationships/image" Target="../media/image225.wmf"/><Relationship Id="rId5" Type="http://schemas.openxmlformats.org/officeDocument/2006/relationships/oleObject" Target="../embeddings/oleObject234.bin"/><Relationship Id="rId4" Type="http://schemas.openxmlformats.org/officeDocument/2006/relationships/image" Target="../media/image224.wmf"/><Relationship Id="rId3" Type="http://schemas.openxmlformats.org/officeDocument/2006/relationships/oleObject" Target="../embeddings/oleObject233.bin"/><Relationship Id="rId2" Type="http://schemas.openxmlformats.org/officeDocument/2006/relationships/image" Target="../media/image223.wmf"/><Relationship Id="rId12" Type="http://schemas.openxmlformats.org/officeDocument/2006/relationships/vmlDrawing" Target="../drawings/vmlDrawing27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147.wmf"/><Relationship Id="rId1" Type="http://schemas.openxmlformats.org/officeDocument/2006/relationships/oleObject" Target="../embeddings/oleObject232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8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239.bin"/><Relationship Id="rId4" Type="http://schemas.openxmlformats.org/officeDocument/2006/relationships/image" Target="../media/image228.wmf"/><Relationship Id="rId3" Type="http://schemas.openxmlformats.org/officeDocument/2006/relationships/oleObject" Target="../embeddings/oleObject238.bin"/><Relationship Id="rId2" Type="http://schemas.openxmlformats.org/officeDocument/2006/relationships/image" Target="../media/image227.wmf"/><Relationship Id="rId1" Type="http://schemas.openxmlformats.org/officeDocument/2006/relationships/oleObject" Target="../embeddings/oleObject237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5.bin"/><Relationship Id="rId8" Type="http://schemas.openxmlformats.org/officeDocument/2006/relationships/oleObject" Target="../embeddings/oleObject244.bin"/><Relationship Id="rId7" Type="http://schemas.openxmlformats.org/officeDocument/2006/relationships/oleObject" Target="../embeddings/oleObject243.bin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242.bin"/><Relationship Id="rId4" Type="http://schemas.openxmlformats.org/officeDocument/2006/relationships/image" Target="../media/image231.wmf"/><Relationship Id="rId3" Type="http://schemas.openxmlformats.org/officeDocument/2006/relationships/oleObject" Target="../embeddings/oleObject241.bin"/><Relationship Id="rId2" Type="http://schemas.openxmlformats.org/officeDocument/2006/relationships/image" Target="../media/image230.wmf"/><Relationship Id="rId15" Type="http://schemas.openxmlformats.org/officeDocument/2006/relationships/vmlDrawing" Target="../drawings/vmlDrawing29.vml"/><Relationship Id="rId14" Type="http://schemas.openxmlformats.org/officeDocument/2006/relationships/slideLayout" Target="../slideLayouts/slideLayout6.xml"/><Relationship Id="rId13" Type="http://schemas.openxmlformats.org/officeDocument/2006/relationships/oleObject" Target="../embeddings/oleObject248.bin"/><Relationship Id="rId12" Type="http://schemas.openxmlformats.org/officeDocument/2006/relationships/oleObject" Target="../embeddings/oleObject247.bin"/><Relationship Id="rId11" Type="http://schemas.openxmlformats.org/officeDocument/2006/relationships/oleObject" Target="../embeddings/oleObject246.bin"/><Relationship Id="rId10" Type="http://schemas.openxmlformats.org/officeDocument/2006/relationships/image" Target="../media/image233.wmf"/><Relationship Id="rId1" Type="http://schemas.openxmlformats.org/officeDocument/2006/relationships/oleObject" Target="../embeddings/oleObject240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3.bin"/><Relationship Id="rId8" Type="http://schemas.openxmlformats.org/officeDocument/2006/relationships/image" Target="../media/image237.wmf"/><Relationship Id="rId7" Type="http://schemas.openxmlformats.org/officeDocument/2006/relationships/oleObject" Target="../embeddings/oleObject252.bin"/><Relationship Id="rId6" Type="http://schemas.openxmlformats.org/officeDocument/2006/relationships/image" Target="../media/image236.wmf"/><Relationship Id="rId5" Type="http://schemas.openxmlformats.org/officeDocument/2006/relationships/oleObject" Target="../embeddings/oleObject251.bin"/><Relationship Id="rId4" Type="http://schemas.openxmlformats.org/officeDocument/2006/relationships/image" Target="../media/image235.wmf"/><Relationship Id="rId3" Type="http://schemas.openxmlformats.org/officeDocument/2006/relationships/oleObject" Target="../embeddings/oleObject250.bin"/><Relationship Id="rId22" Type="http://schemas.openxmlformats.org/officeDocument/2006/relationships/vmlDrawing" Target="../drawings/vmlDrawing30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243.wmf"/><Relationship Id="rId2" Type="http://schemas.openxmlformats.org/officeDocument/2006/relationships/image" Target="../media/image234.wmf"/><Relationship Id="rId19" Type="http://schemas.openxmlformats.org/officeDocument/2006/relationships/oleObject" Target="../embeddings/oleObject258.bin"/><Relationship Id="rId18" Type="http://schemas.openxmlformats.org/officeDocument/2006/relationships/image" Target="../media/image242.wmf"/><Relationship Id="rId17" Type="http://schemas.openxmlformats.org/officeDocument/2006/relationships/oleObject" Target="../embeddings/oleObject257.bin"/><Relationship Id="rId16" Type="http://schemas.openxmlformats.org/officeDocument/2006/relationships/image" Target="../media/image241.wmf"/><Relationship Id="rId15" Type="http://schemas.openxmlformats.org/officeDocument/2006/relationships/oleObject" Target="../embeddings/oleObject256.bin"/><Relationship Id="rId14" Type="http://schemas.openxmlformats.org/officeDocument/2006/relationships/image" Target="../media/image240.wmf"/><Relationship Id="rId13" Type="http://schemas.openxmlformats.org/officeDocument/2006/relationships/oleObject" Target="../embeddings/oleObject255.bin"/><Relationship Id="rId12" Type="http://schemas.openxmlformats.org/officeDocument/2006/relationships/image" Target="../media/image239.wmf"/><Relationship Id="rId11" Type="http://schemas.openxmlformats.org/officeDocument/2006/relationships/oleObject" Target="../embeddings/oleObject254.bin"/><Relationship Id="rId10" Type="http://schemas.openxmlformats.org/officeDocument/2006/relationships/image" Target="../media/image238.wmf"/><Relationship Id="rId1" Type="http://schemas.openxmlformats.org/officeDocument/2006/relationships/oleObject" Target="../embeddings/oleObject249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3.bin"/><Relationship Id="rId8" Type="http://schemas.openxmlformats.org/officeDocument/2006/relationships/image" Target="../media/image247.wmf"/><Relationship Id="rId7" Type="http://schemas.openxmlformats.org/officeDocument/2006/relationships/oleObject" Target="../embeddings/oleObject262.bin"/><Relationship Id="rId6" Type="http://schemas.openxmlformats.org/officeDocument/2006/relationships/image" Target="../media/image246.wmf"/><Relationship Id="rId5" Type="http://schemas.openxmlformats.org/officeDocument/2006/relationships/oleObject" Target="../embeddings/oleObject261.bin"/><Relationship Id="rId4" Type="http://schemas.openxmlformats.org/officeDocument/2006/relationships/image" Target="../media/image245.wmf"/><Relationship Id="rId3" Type="http://schemas.openxmlformats.org/officeDocument/2006/relationships/oleObject" Target="../embeddings/oleObject260.bin"/><Relationship Id="rId2" Type="http://schemas.openxmlformats.org/officeDocument/2006/relationships/image" Target="../media/image244.wmf"/><Relationship Id="rId12" Type="http://schemas.openxmlformats.org/officeDocument/2006/relationships/vmlDrawing" Target="../drawings/vmlDrawing31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48.wmf"/><Relationship Id="rId1" Type="http://schemas.openxmlformats.org/officeDocument/2006/relationships/oleObject" Target="../embeddings/oleObject259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9.wmf"/><Relationship Id="rId1" Type="http://schemas.openxmlformats.org/officeDocument/2006/relationships/oleObject" Target="../embeddings/oleObject264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9.bin"/><Relationship Id="rId8" Type="http://schemas.openxmlformats.org/officeDocument/2006/relationships/image" Target="../media/image253.wmf"/><Relationship Id="rId7" Type="http://schemas.openxmlformats.org/officeDocument/2006/relationships/oleObject" Target="../embeddings/oleObject268.bin"/><Relationship Id="rId6" Type="http://schemas.openxmlformats.org/officeDocument/2006/relationships/image" Target="../media/image252.wmf"/><Relationship Id="rId5" Type="http://schemas.openxmlformats.org/officeDocument/2006/relationships/oleObject" Target="../embeddings/oleObject267.bin"/><Relationship Id="rId4" Type="http://schemas.openxmlformats.org/officeDocument/2006/relationships/image" Target="../media/image251.wmf"/><Relationship Id="rId3" Type="http://schemas.openxmlformats.org/officeDocument/2006/relationships/oleObject" Target="../embeddings/oleObject266.bin"/><Relationship Id="rId2" Type="http://schemas.openxmlformats.org/officeDocument/2006/relationships/image" Target="../media/image250.wmf"/><Relationship Id="rId14" Type="http://schemas.openxmlformats.org/officeDocument/2006/relationships/vmlDrawing" Target="../drawings/vmlDrawing33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255.wmf"/><Relationship Id="rId11" Type="http://schemas.openxmlformats.org/officeDocument/2006/relationships/oleObject" Target="../embeddings/oleObject270.bin"/><Relationship Id="rId10" Type="http://schemas.openxmlformats.org/officeDocument/2006/relationships/image" Target="../media/image254.wmf"/><Relationship Id="rId1" Type="http://schemas.openxmlformats.org/officeDocument/2006/relationships/oleObject" Target="../embeddings/oleObject265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5.bin"/><Relationship Id="rId8" Type="http://schemas.openxmlformats.org/officeDocument/2006/relationships/image" Target="../media/image259.wmf"/><Relationship Id="rId7" Type="http://schemas.openxmlformats.org/officeDocument/2006/relationships/oleObject" Target="../embeddings/oleObject274.bin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273.bin"/><Relationship Id="rId4" Type="http://schemas.openxmlformats.org/officeDocument/2006/relationships/image" Target="../media/image257.wmf"/><Relationship Id="rId3" Type="http://schemas.openxmlformats.org/officeDocument/2006/relationships/oleObject" Target="../embeddings/oleObject272.bin"/><Relationship Id="rId2" Type="http://schemas.openxmlformats.org/officeDocument/2006/relationships/image" Target="../media/image256.wmf"/><Relationship Id="rId12" Type="http://schemas.openxmlformats.org/officeDocument/2006/relationships/vmlDrawing" Target="../drawings/vmlDrawing34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60.wmf"/><Relationship Id="rId1" Type="http://schemas.openxmlformats.org/officeDocument/2006/relationships/oleObject" Target="../embeddings/oleObject271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60.wmf"/><Relationship Id="rId7" Type="http://schemas.openxmlformats.org/officeDocument/2006/relationships/oleObject" Target="../embeddings/oleObject279.bin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278.bin"/><Relationship Id="rId4" Type="http://schemas.openxmlformats.org/officeDocument/2006/relationships/image" Target="../media/image262.wmf"/><Relationship Id="rId3" Type="http://schemas.openxmlformats.org/officeDocument/2006/relationships/oleObject" Target="../embeddings/oleObject277.bin"/><Relationship Id="rId2" Type="http://schemas.openxmlformats.org/officeDocument/2006/relationships/image" Target="../media/image261.wmf"/><Relationship Id="rId10" Type="http://schemas.openxmlformats.org/officeDocument/2006/relationships/vmlDrawing" Target="../drawings/vmlDrawing35.vml"/><Relationship Id="rId1" Type="http://schemas.openxmlformats.org/officeDocument/2006/relationships/oleObject" Target="../embeddings/oleObject276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67.wmf"/><Relationship Id="rId7" Type="http://schemas.openxmlformats.org/officeDocument/2006/relationships/oleObject" Target="../embeddings/oleObject283.bin"/><Relationship Id="rId6" Type="http://schemas.openxmlformats.org/officeDocument/2006/relationships/image" Target="../media/image266.wmf"/><Relationship Id="rId5" Type="http://schemas.openxmlformats.org/officeDocument/2006/relationships/oleObject" Target="../embeddings/oleObject282.bin"/><Relationship Id="rId4" Type="http://schemas.openxmlformats.org/officeDocument/2006/relationships/image" Target="../media/image265.wmf"/><Relationship Id="rId3" Type="http://schemas.openxmlformats.org/officeDocument/2006/relationships/oleObject" Target="../embeddings/oleObject281.bin"/><Relationship Id="rId2" Type="http://schemas.openxmlformats.org/officeDocument/2006/relationships/image" Target="../media/image264.wmf"/><Relationship Id="rId10" Type="http://schemas.openxmlformats.org/officeDocument/2006/relationships/vmlDrawing" Target="../drawings/vmlDrawing36.vml"/><Relationship Id="rId1" Type="http://schemas.openxmlformats.org/officeDocument/2006/relationships/oleObject" Target="../embeddings/oleObject280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8.bin"/><Relationship Id="rId8" Type="http://schemas.openxmlformats.org/officeDocument/2006/relationships/image" Target="../media/image271.wmf"/><Relationship Id="rId7" Type="http://schemas.openxmlformats.org/officeDocument/2006/relationships/oleObject" Target="../embeddings/oleObject287.bin"/><Relationship Id="rId6" Type="http://schemas.openxmlformats.org/officeDocument/2006/relationships/image" Target="../media/image270.wmf"/><Relationship Id="rId5" Type="http://schemas.openxmlformats.org/officeDocument/2006/relationships/oleObject" Target="../embeddings/oleObject286.bin"/><Relationship Id="rId4" Type="http://schemas.openxmlformats.org/officeDocument/2006/relationships/image" Target="../media/image269.wmf"/><Relationship Id="rId3" Type="http://schemas.openxmlformats.org/officeDocument/2006/relationships/oleObject" Target="../embeddings/oleObject285.bin"/><Relationship Id="rId20" Type="http://schemas.openxmlformats.org/officeDocument/2006/relationships/vmlDrawing" Target="../drawings/vmlDrawing37.vml"/><Relationship Id="rId2" Type="http://schemas.openxmlformats.org/officeDocument/2006/relationships/image" Target="../media/image268.w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276.wmf"/><Relationship Id="rId17" Type="http://schemas.openxmlformats.org/officeDocument/2006/relationships/oleObject" Target="../embeddings/oleObject292.bin"/><Relationship Id="rId16" Type="http://schemas.openxmlformats.org/officeDocument/2006/relationships/image" Target="../media/image275.wmf"/><Relationship Id="rId15" Type="http://schemas.openxmlformats.org/officeDocument/2006/relationships/oleObject" Target="../embeddings/oleObject291.bin"/><Relationship Id="rId14" Type="http://schemas.openxmlformats.org/officeDocument/2006/relationships/image" Target="../media/image274.wmf"/><Relationship Id="rId13" Type="http://schemas.openxmlformats.org/officeDocument/2006/relationships/oleObject" Target="../embeddings/oleObject290.bin"/><Relationship Id="rId12" Type="http://schemas.openxmlformats.org/officeDocument/2006/relationships/image" Target="../media/image273.wmf"/><Relationship Id="rId11" Type="http://schemas.openxmlformats.org/officeDocument/2006/relationships/oleObject" Target="../embeddings/oleObject289.bin"/><Relationship Id="rId10" Type="http://schemas.openxmlformats.org/officeDocument/2006/relationships/image" Target="../media/image272.wmf"/><Relationship Id="rId1" Type="http://schemas.openxmlformats.org/officeDocument/2006/relationships/oleObject" Target="../embeddings/oleObject284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7.bin"/><Relationship Id="rId8" Type="http://schemas.openxmlformats.org/officeDocument/2006/relationships/image" Target="../media/image280.wmf"/><Relationship Id="rId7" Type="http://schemas.openxmlformats.org/officeDocument/2006/relationships/oleObject" Target="../embeddings/oleObject296.bin"/><Relationship Id="rId6" Type="http://schemas.openxmlformats.org/officeDocument/2006/relationships/image" Target="../media/image279.wmf"/><Relationship Id="rId5" Type="http://schemas.openxmlformats.org/officeDocument/2006/relationships/oleObject" Target="../embeddings/oleObject295.bin"/><Relationship Id="rId4" Type="http://schemas.openxmlformats.org/officeDocument/2006/relationships/image" Target="../media/image278.wmf"/><Relationship Id="rId3" Type="http://schemas.openxmlformats.org/officeDocument/2006/relationships/oleObject" Target="../embeddings/oleObject294.bin"/><Relationship Id="rId2" Type="http://schemas.openxmlformats.org/officeDocument/2006/relationships/image" Target="../media/image277.wmf"/><Relationship Id="rId14" Type="http://schemas.openxmlformats.org/officeDocument/2006/relationships/vmlDrawing" Target="../drawings/vmlDrawing38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282.wmf"/><Relationship Id="rId11" Type="http://schemas.openxmlformats.org/officeDocument/2006/relationships/oleObject" Target="../embeddings/oleObject298.bin"/><Relationship Id="rId10" Type="http://schemas.openxmlformats.org/officeDocument/2006/relationships/image" Target="../media/image281.wmf"/><Relationship Id="rId1" Type="http://schemas.openxmlformats.org/officeDocument/2006/relationships/oleObject" Target="../embeddings/oleObject293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3.bin"/><Relationship Id="rId8" Type="http://schemas.openxmlformats.org/officeDocument/2006/relationships/image" Target="../media/image286.wmf"/><Relationship Id="rId7" Type="http://schemas.openxmlformats.org/officeDocument/2006/relationships/oleObject" Target="../embeddings/oleObject302.bin"/><Relationship Id="rId6" Type="http://schemas.openxmlformats.org/officeDocument/2006/relationships/image" Target="../media/image285.wmf"/><Relationship Id="rId5" Type="http://schemas.openxmlformats.org/officeDocument/2006/relationships/oleObject" Target="../embeddings/oleObject301.bin"/><Relationship Id="rId4" Type="http://schemas.openxmlformats.org/officeDocument/2006/relationships/image" Target="../media/image284.wmf"/><Relationship Id="rId3" Type="http://schemas.openxmlformats.org/officeDocument/2006/relationships/oleObject" Target="../embeddings/oleObject300.bin"/><Relationship Id="rId2" Type="http://schemas.openxmlformats.org/officeDocument/2006/relationships/image" Target="../media/image283.wmf"/><Relationship Id="rId12" Type="http://schemas.openxmlformats.org/officeDocument/2006/relationships/vmlDrawing" Target="../drawings/vmlDrawing39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87.wmf"/><Relationship Id="rId1" Type="http://schemas.openxmlformats.org/officeDocument/2006/relationships/oleObject" Target="../embeddings/oleObject299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8.bin"/><Relationship Id="rId8" Type="http://schemas.openxmlformats.org/officeDocument/2006/relationships/image" Target="../media/image291.wmf"/><Relationship Id="rId7" Type="http://schemas.openxmlformats.org/officeDocument/2006/relationships/oleObject" Target="../embeddings/oleObject307.bin"/><Relationship Id="rId6" Type="http://schemas.openxmlformats.org/officeDocument/2006/relationships/image" Target="../media/image290.wmf"/><Relationship Id="rId5" Type="http://schemas.openxmlformats.org/officeDocument/2006/relationships/oleObject" Target="../embeddings/oleObject306.bin"/><Relationship Id="rId4" Type="http://schemas.openxmlformats.org/officeDocument/2006/relationships/image" Target="../media/image289.wmf"/><Relationship Id="rId3" Type="http://schemas.openxmlformats.org/officeDocument/2006/relationships/oleObject" Target="../embeddings/oleObject305.bin"/><Relationship Id="rId2" Type="http://schemas.openxmlformats.org/officeDocument/2006/relationships/image" Target="../media/image288.wmf"/><Relationship Id="rId12" Type="http://schemas.openxmlformats.org/officeDocument/2006/relationships/vmlDrawing" Target="../drawings/vmlDrawing40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92.wmf"/><Relationship Id="rId1" Type="http://schemas.openxmlformats.org/officeDocument/2006/relationships/oleObject" Target="../embeddings/oleObject30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1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95.wmf"/><Relationship Id="rId5" Type="http://schemas.openxmlformats.org/officeDocument/2006/relationships/oleObject" Target="../embeddings/oleObject311.bin"/><Relationship Id="rId4" Type="http://schemas.openxmlformats.org/officeDocument/2006/relationships/image" Target="../media/image294.wmf"/><Relationship Id="rId3" Type="http://schemas.openxmlformats.org/officeDocument/2006/relationships/oleObject" Target="../embeddings/oleObject310.bin"/><Relationship Id="rId2" Type="http://schemas.openxmlformats.org/officeDocument/2006/relationships/image" Target="../media/image293.wmf"/><Relationship Id="rId1" Type="http://schemas.openxmlformats.org/officeDocument/2006/relationships/oleObject" Target="../embeddings/oleObject309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6.bin"/><Relationship Id="rId8" Type="http://schemas.openxmlformats.org/officeDocument/2006/relationships/image" Target="../media/image298.wmf"/><Relationship Id="rId7" Type="http://schemas.openxmlformats.org/officeDocument/2006/relationships/oleObject" Target="../embeddings/oleObject315.bin"/><Relationship Id="rId6" Type="http://schemas.openxmlformats.org/officeDocument/2006/relationships/image" Target="../media/image297.wmf"/><Relationship Id="rId5" Type="http://schemas.openxmlformats.org/officeDocument/2006/relationships/oleObject" Target="../embeddings/oleObject314.bin"/><Relationship Id="rId4" Type="http://schemas.openxmlformats.org/officeDocument/2006/relationships/image" Target="../media/image277.wmf"/><Relationship Id="rId3" Type="http://schemas.openxmlformats.org/officeDocument/2006/relationships/oleObject" Target="../embeddings/oleObject313.bin"/><Relationship Id="rId20" Type="http://schemas.openxmlformats.org/officeDocument/2006/relationships/vmlDrawing" Target="../drawings/vmlDrawing42.vml"/><Relationship Id="rId2" Type="http://schemas.openxmlformats.org/officeDocument/2006/relationships/image" Target="../media/image296.w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303.wmf"/><Relationship Id="rId17" Type="http://schemas.openxmlformats.org/officeDocument/2006/relationships/oleObject" Target="../embeddings/oleObject320.bin"/><Relationship Id="rId16" Type="http://schemas.openxmlformats.org/officeDocument/2006/relationships/image" Target="../media/image302.wmf"/><Relationship Id="rId15" Type="http://schemas.openxmlformats.org/officeDocument/2006/relationships/oleObject" Target="../embeddings/oleObject319.bin"/><Relationship Id="rId14" Type="http://schemas.openxmlformats.org/officeDocument/2006/relationships/image" Target="../media/image301.wmf"/><Relationship Id="rId13" Type="http://schemas.openxmlformats.org/officeDocument/2006/relationships/oleObject" Target="../embeddings/oleObject318.bin"/><Relationship Id="rId12" Type="http://schemas.openxmlformats.org/officeDocument/2006/relationships/image" Target="../media/image300.wmf"/><Relationship Id="rId11" Type="http://schemas.openxmlformats.org/officeDocument/2006/relationships/oleObject" Target="../embeddings/oleObject317.bin"/><Relationship Id="rId10" Type="http://schemas.openxmlformats.org/officeDocument/2006/relationships/image" Target="../media/image299.wmf"/><Relationship Id="rId1" Type="http://schemas.openxmlformats.org/officeDocument/2006/relationships/oleObject" Target="../embeddings/oleObject312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5.bin"/><Relationship Id="rId8" Type="http://schemas.openxmlformats.org/officeDocument/2006/relationships/image" Target="../media/image306.wmf"/><Relationship Id="rId7" Type="http://schemas.openxmlformats.org/officeDocument/2006/relationships/oleObject" Target="../embeddings/oleObject324.bin"/><Relationship Id="rId6" Type="http://schemas.openxmlformats.org/officeDocument/2006/relationships/image" Target="../media/image305.wmf"/><Relationship Id="rId5" Type="http://schemas.openxmlformats.org/officeDocument/2006/relationships/oleObject" Target="../embeddings/oleObject323.bin"/><Relationship Id="rId4" Type="http://schemas.openxmlformats.org/officeDocument/2006/relationships/image" Target="../media/image304.wmf"/><Relationship Id="rId3" Type="http://schemas.openxmlformats.org/officeDocument/2006/relationships/oleObject" Target="../embeddings/oleObject322.bin"/><Relationship Id="rId2" Type="http://schemas.openxmlformats.org/officeDocument/2006/relationships/image" Target="../media/image296.wmf"/><Relationship Id="rId16" Type="http://schemas.openxmlformats.org/officeDocument/2006/relationships/vmlDrawing" Target="../drawings/vmlDrawing43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09.wmf"/><Relationship Id="rId13" Type="http://schemas.openxmlformats.org/officeDocument/2006/relationships/oleObject" Target="../embeddings/oleObject327.bin"/><Relationship Id="rId12" Type="http://schemas.openxmlformats.org/officeDocument/2006/relationships/image" Target="../media/image308.wmf"/><Relationship Id="rId11" Type="http://schemas.openxmlformats.org/officeDocument/2006/relationships/oleObject" Target="../embeddings/oleObject326.bin"/><Relationship Id="rId10" Type="http://schemas.openxmlformats.org/officeDocument/2006/relationships/image" Target="../media/image307.wmf"/><Relationship Id="rId1" Type="http://schemas.openxmlformats.org/officeDocument/2006/relationships/oleObject" Target="../embeddings/oleObject321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7" Type="http://schemas.openxmlformats.org/officeDocument/2006/relationships/notesSlide" Target="../notesSlides/notesSlide2.xml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10.wmf"/><Relationship Id="rId13" Type="http://schemas.openxmlformats.org/officeDocument/2006/relationships/image" Target="../media/image9.wmf"/><Relationship Id="rId12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2.bin"/><Relationship Id="rId8" Type="http://schemas.openxmlformats.org/officeDocument/2006/relationships/image" Target="../media/image280.wmf"/><Relationship Id="rId7" Type="http://schemas.openxmlformats.org/officeDocument/2006/relationships/oleObject" Target="../embeddings/oleObject331.bin"/><Relationship Id="rId6" Type="http://schemas.openxmlformats.org/officeDocument/2006/relationships/image" Target="../media/image279.wmf"/><Relationship Id="rId5" Type="http://schemas.openxmlformats.org/officeDocument/2006/relationships/oleObject" Target="../embeddings/oleObject330.bin"/><Relationship Id="rId4" Type="http://schemas.openxmlformats.org/officeDocument/2006/relationships/image" Target="../media/image278.wmf"/><Relationship Id="rId3" Type="http://schemas.openxmlformats.org/officeDocument/2006/relationships/oleObject" Target="../embeddings/oleObject329.bin"/><Relationship Id="rId2" Type="http://schemas.openxmlformats.org/officeDocument/2006/relationships/image" Target="../media/image277.wmf"/><Relationship Id="rId14" Type="http://schemas.openxmlformats.org/officeDocument/2006/relationships/vmlDrawing" Target="../drawings/vmlDrawing44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282.wmf"/><Relationship Id="rId11" Type="http://schemas.openxmlformats.org/officeDocument/2006/relationships/oleObject" Target="../embeddings/oleObject333.bin"/><Relationship Id="rId10" Type="http://schemas.openxmlformats.org/officeDocument/2006/relationships/image" Target="../media/image281.wmf"/><Relationship Id="rId1" Type="http://schemas.openxmlformats.org/officeDocument/2006/relationships/oleObject" Target="../embeddings/oleObject328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8.bin"/><Relationship Id="rId8" Type="http://schemas.openxmlformats.org/officeDocument/2006/relationships/image" Target="../media/image312.wmf"/><Relationship Id="rId7" Type="http://schemas.openxmlformats.org/officeDocument/2006/relationships/oleObject" Target="../embeddings/oleObject337.bin"/><Relationship Id="rId6" Type="http://schemas.openxmlformats.org/officeDocument/2006/relationships/image" Target="../media/image311.wmf"/><Relationship Id="rId5" Type="http://schemas.openxmlformats.org/officeDocument/2006/relationships/oleObject" Target="../embeddings/oleObject336.bin"/><Relationship Id="rId4" Type="http://schemas.openxmlformats.org/officeDocument/2006/relationships/image" Target="../media/image310.wmf"/><Relationship Id="rId3" Type="http://schemas.openxmlformats.org/officeDocument/2006/relationships/oleObject" Target="../embeddings/oleObject335.bin"/><Relationship Id="rId2" Type="http://schemas.openxmlformats.org/officeDocument/2006/relationships/image" Target="../media/image297.wmf"/><Relationship Id="rId16" Type="http://schemas.openxmlformats.org/officeDocument/2006/relationships/vmlDrawing" Target="../drawings/vmlDrawing45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15.wmf"/><Relationship Id="rId13" Type="http://schemas.openxmlformats.org/officeDocument/2006/relationships/oleObject" Target="../embeddings/oleObject340.bin"/><Relationship Id="rId12" Type="http://schemas.openxmlformats.org/officeDocument/2006/relationships/image" Target="../media/image314.wmf"/><Relationship Id="rId11" Type="http://schemas.openxmlformats.org/officeDocument/2006/relationships/oleObject" Target="../embeddings/oleObject339.bin"/><Relationship Id="rId10" Type="http://schemas.openxmlformats.org/officeDocument/2006/relationships/image" Target="../media/image313.wmf"/><Relationship Id="rId1" Type="http://schemas.openxmlformats.org/officeDocument/2006/relationships/oleObject" Target="../embeddings/oleObject334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5.bin"/><Relationship Id="rId8" Type="http://schemas.openxmlformats.org/officeDocument/2006/relationships/image" Target="../media/image318.wmf"/><Relationship Id="rId7" Type="http://schemas.openxmlformats.org/officeDocument/2006/relationships/oleObject" Target="../embeddings/oleObject344.bin"/><Relationship Id="rId6" Type="http://schemas.openxmlformats.org/officeDocument/2006/relationships/image" Target="../media/image317.wmf"/><Relationship Id="rId5" Type="http://schemas.openxmlformats.org/officeDocument/2006/relationships/oleObject" Target="../embeddings/oleObject343.bin"/><Relationship Id="rId4" Type="http://schemas.openxmlformats.org/officeDocument/2006/relationships/image" Target="../media/image316.wmf"/><Relationship Id="rId3" Type="http://schemas.openxmlformats.org/officeDocument/2006/relationships/oleObject" Target="../embeddings/oleObject342.bin"/><Relationship Id="rId2" Type="http://schemas.openxmlformats.org/officeDocument/2006/relationships/image" Target="../media/image298.wmf"/><Relationship Id="rId16" Type="http://schemas.openxmlformats.org/officeDocument/2006/relationships/vmlDrawing" Target="../drawings/vmlDrawing46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21.wmf"/><Relationship Id="rId13" Type="http://schemas.openxmlformats.org/officeDocument/2006/relationships/oleObject" Target="../embeddings/oleObject347.bin"/><Relationship Id="rId12" Type="http://schemas.openxmlformats.org/officeDocument/2006/relationships/image" Target="../media/image320.wmf"/><Relationship Id="rId11" Type="http://schemas.openxmlformats.org/officeDocument/2006/relationships/oleObject" Target="../embeddings/oleObject346.bin"/><Relationship Id="rId10" Type="http://schemas.openxmlformats.org/officeDocument/2006/relationships/image" Target="../media/image319.wmf"/><Relationship Id="rId1" Type="http://schemas.openxmlformats.org/officeDocument/2006/relationships/oleObject" Target="../embeddings/oleObject341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2.bin"/><Relationship Id="rId8" Type="http://schemas.openxmlformats.org/officeDocument/2006/relationships/image" Target="../media/image324.wmf"/><Relationship Id="rId7" Type="http://schemas.openxmlformats.org/officeDocument/2006/relationships/oleObject" Target="../embeddings/oleObject351.bin"/><Relationship Id="rId6" Type="http://schemas.openxmlformats.org/officeDocument/2006/relationships/image" Target="../media/image323.wmf"/><Relationship Id="rId5" Type="http://schemas.openxmlformats.org/officeDocument/2006/relationships/oleObject" Target="../embeddings/oleObject350.bin"/><Relationship Id="rId4" Type="http://schemas.openxmlformats.org/officeDocument/2006/relationships/image" Target="../media/image322.wmf"/><Relationship Id="rId3" Type="http://schemas.openxmlformats.org/officeDocument/2006/relationships/oleObject" Target="../embeddings/oleObject349.bin"/><Relationship Id="rId2" Type="http://schemas.openxmlformats.org/officeDocument/2006/relationships/image" Target="../media/image299.wmf"/><Relationship Id="rId14" Type="http://schemas.openxmlformats.org/officeDocument/2006/relationships/vmlDrawing" Target="../drawings/vmlDrawing47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326.wmf"/><Relationship Id="rId11" Type="http://schemas.openxmlformats.org/officeDocument/2006/relationships/oleObject" Target="../embeddings/oleObject353.bin"/><Relationship Id="rId10" Type="http://schemas.openxmlformats.org/officeDocument/2006/relationships/image" Target="../media/image325.wmf"/><Relationship Id="rId1" Type="http://schemas.openxmlformats.org/officeDocument/2006/relationships/oleObject" Target="../embeddings/oleObject348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8.bin"/><Relationship Id="rId8" Type="http://schemas.openxmlformats.org/officeDocument/2006/relationships/image" Target="../media/image329.wmf"/><Relationship Id="rId7" Type="http://schemas.openxmlformats.org/officeDocument/2006/relationships/oleObject" Target="../embeddings/oleObject357.bin"/><Relationship Id="rId6" Type="http://schemas.openxmlformats.org/officeDocument/2006/relationships/image" Target="../media/image328.wmf"/><Relationship Id="rId5" Type="http://schemas.openxmlformats.org/officeDocument/2006/relationships/oleObject" Target="../embeddings/oleObject356.bin"/><Relationship Id="rId4" Type="http://schemas.openxmlformats.org/officeDocument/2006/relationships/image" Target="../media/image327.wmf"/><Relationship Id="rId3" Type="http://schemas.openxmlformats.org/officeDocument/2006/relationships/oleObject" Target="../embeddings/oleObject355.bin"/><Relationship Id="rId2" Type="http://schemas.openxmlformats.org/officeDocument/2006/relationships/image" Target="../media/image300.wmf"/><Relationship Id="rId14" Type="http://schemas.openxmlformats.org/officeDocument/2006/relationships/vmlDrawing" Target="../drawings/vmlDrawing48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331.wmf"/><Relationship Id="rId11" Type="http://schemas.openxmlformats.org/officeDocument/2006/relationships/oleObject" Target="../embeddings/oleObject359.bin"/><Relationship Id="rId10" Type="http://schemas.openxmlformats.org/officeDocument/2006/relationships/image" Target="../media/image330.wmf"/><Relationship Id="rId1" Type="http://schemas.openxmlformats.org/officeDocument/2006/relationships/oleObject" Target="../embeddings/oleObject354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4.bin"/><Relationship Id="rId8" Type="http://schemas.openxmlformats.org/officeDocument/2006/relationships/image" Target="../media/image334.wmf"/><Relationship Id="rId7" Type="http://schemas.openxmlformats.org/officeDocument/2006/relationships/oleObject" Target="../embeddings/oleObject363.bin"/><Relationship Id="rId6" Type="http://schemas.openxmlformats.org/officeDocument/2006/relationships/image" Target="../media/image333.wmf"/><Relationship Id="rId5" Type="http://schemas.openxmlformats.org/officeDocument/2006/relationships/oleObject" Target="../embeddings/oleObject362.bin"/><Relationship Id="rId4" Type="http://schemas.openxmlformats.org/officeDocument/2006/relationships/image" Target="../media/image332.wmf"/><Relationship Id="rId3" Type="http://schemas.openxmlformats.org/officeDocument/2006/relationships/oleObject" Target="../embeddings/oleObject361.bin"/><Relationship Id="rId2" Type="http://schemas.openxmlformats.org/officeDocument/2006/relationships/image" Target="../media/image301.wmf"/><Relationship Id="rId16" Type="http://schemas.openxmlformats.org/officeDocument/2006/relationships/vmlDrawing" Target="../drawings/vmlDrawing49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37.wmf"/><Relationship Id="rId13" Type="http://schemas.openxmlformats.org/officeDocument/2006/relationships/oleObject" Target="../embeddings/oleObject366.bin"/><Relationship Id="rId12" Type="http://schemas.openxmlformats.org/officeDocument/2006/relationships/image" Target="../media/image336.wmf"/><Relationship Id="rId11" Type="http://schemas.openxmlformats.org/officeDocument/2006/relationships/oleObject" Target="../embeddings/oleObject365.bin"/><Relationship Id="rId10" Type="http://schemas.openxmlformats.org/officeDocument/2006/relationships/image" Target="../media/image335.wmf"/><Relationship Id="rId1" Type="http://schemas.openxmlformats.org/officeDocument/2006/relationships/oleObject" Target="../embeddings/oleObject360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1.bin"/><Relationship Id="rId8" Type="http://schemas.openxmlformats.org/officeDocument/2006/relationships/image" Target="../media/image339.wmf"/><Relationship Id="rId7" Type="http://schemas.openxmlformats.org/officeDocument/2006/relationships/oleObject" Target="../embeddings/oleObject370.bin"/><Relationship Id="rId6" Type="http://schemas.openxmlformats.org/officeDocument/2006/relationships/image" Target="../media/image338.wmf"/><Relationship Id="rId5" Type="http://schemas.openxmlformats.org/officeDocument/2006/relationships/oleObject" Target="../embeddings/oleObject369.bin"/><Relationship Id="rId4" Type="http://schemas.openxmlformats.org/officeDocument/2006/relationships/image" Target="../media/image303.wmf"/><Relationship Id="rId3" Type="http://schemas.openxmlformats.org/officeDocument/2006/relationships/oleObject" Target="../embeddings/oleObject368.bin"/><Relationship Id="rId24" Type="http://schemas.openxmlformats.org/officeDocument/2006/relationships/vmlDrawing" Target="../drawings/vmlDrawing50.vml"/><Relationship Id="rId23" Type="http://schemas.openxmlformats.org/officeDocument/2006/relationships/slideLayout" Target="../slideLayouts/slideLayout6.xml"/><Relationship Id="rId22" Type="http://schemas.openxmlformats.org/officeDocument/2006/relationships/image" Target="../media/image346.wmf"/><Relationship Id="rId21" Type="http://schemas.openxmlformats.org/officeDocument/2006/relationships/oleObject" Target="../embeddings/oleObject377.bin"/><Relationship Id="rId20" Type="http://schemas.openxmlformats.org/officeDocument/2006/relationships/image" Target="../media/image345.wmf"/><Relationship Id="rId2" Type="http://schemas.openxmlformats.org/officeDocument/2006/relationships/image" Target="../media/image302.wmf"/><Relationship Id="rId19" Type="http://schemas.openxmlformats.org/officeDocument/2006/relationships/oleObject" Target="../embeddings/oleObject376.bin"/><Relationship Id="rId18" Type="http://schemas.openxmlformats.org/officeDocument/2006/relationships/image" Target="../media/image344.wmf"/><Relationship Id="rId17" Type="http://schemas.openxmlformats.org/officeDocument/2006/relationships/oleObject" Target="../embeddings/oleObject375.bin"/><Relationship Id="rId16" Type="http://schemas.openxmlformats.org/officeDocument/2006/relationships/image" Target="../media/image343.wmf"/><Relationship Id="rId15" Type="http://schemas.openxmlformats.org/officeDocument/2006/relationships/oleObject" Target="../embeddings/oleObject374.bin"/><Relationship Id="rId14" Type="http://schemas.openxmlformats.org/officeDocument/2006/relationships/image" Target="../media/image342.wmf"/><Relationship Id="rId13" Type="http://schemas.openxmlformats.org/officeDocument/2006/relationships/oleObject" Target="../embeddings/oleObject373.bin"/><Relationship Id="rId12" Type="http://schemas.openxmlformats.org/officeDocument/2006/relationships/image" Target="../media/image341.wmf"/><Relationship Id="rId11" Type="http://schemas.openxmlformats.org/officeDocument/2006/relationships/oleObject" Target="../embeddings/oleObject372.bin"/><Relationship Id="rId10" Type="http://schemas.openxmlformats.org/officeDocument/2006/relationships/image" Target="../media/image340.wmf"/><Relationship Id="rId1" Type="http://schemas.openxmlformats.org/officeDocument/2006/relationships/oleObject" Target="../embeddings/oleObject367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2.bin"/><Relationship Id="rId8" Type="http://schemas.openxmlformats.org/officeDocument/2006/relationships/image" Target="../media/image349.wmf"/><Relationship Id="rId7" Type="http://schemas.openxmlformats.org/officeDocument/2006/relationships/oleObject" Target="../embeddings/oleObject381.bin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380.bin"/><Relationship Id="rId4" Type="http://schemas.openxmlformats.org/officeDocument/2006/relationships/image" Target="../media/image348.wmf"/><Relationship Id="rId3" Type="http://schemas.openxmlformats.org/officeDocument/2006/relationships/oleObject" Target="../embeddings/oleObject379.bin"/><Relationship Id="rId22" Type="http://schemas.openxmlformats.org/officeDocument/2006/relationships/vmlDrawing" Target="../drawings/vmlDrawing51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353.wmf"/><Relationship Id="rId2" Type="http://schemas.openxmlformats.org/officeDocument/2006/relationships/image" Target="../media/image347.wmf"/><Relationship Id="rId19" Type="http://schemas.openxmlformats.org/officeDocument/2006/relationships/oleObject" Target="../embeddings/oleObject387.bin"/><Relationship Id="rId18" Type="http://schemas.openxmlformats.org/officeDocument/2006/relationships/image" Target="../media/image352.wmf"/><Relationship Id="rId17" Type="http://schemas.openxmlformats.org/officeDocument/2006/relationships/oleObject" Target="../embeddings/oleObject386.bin"/><Relationship Id="rId16" Type="http://schemas.openxmlformats.org/officeDocument/2006/relationships/image" Target="../media/image351.wmf"/><Relationship Id="rId15" Type="http://schemas.openxmlformats.org/officeDocument/2006/relationships/oleObject" Target="../embeddings/oleObject385.bin"/><Relationship Id="rId14" Type="http://schemas.openxmlformats.org/officeDocument/2006/relationships/image" Target="../media/image350.wmf"/><Relationship Id="rId13" Type="http://schemas.openxmlformats.org/officeDocument/2006/relationships/oleObject" Target="../embeddings/oleObject384.bin"/><Relationship Id="rId12" Type="http://schemas.openxmlformats.org/officeDocument/2006/relationships/image" Target="../media/image20.wmf"/><Relationship Id="rId11" Type="http://schemas.openxmlformats.org/officeDocument/2006/relationships/oleObject" Target="../embeddings/oleObject383.bin"/><Relationship Id="rId10" Type="http://schemas.openxmlformats.org/officeDocument/2006/relationships/image" Target="../media/image17.wmf"/><Relationship Id="rId1" Type="http://schemas.openxmlformats.org/officeDocument/2006/relationships/oleObject" Target="../embeddings/oleObject378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3.bin"/><Relationship Id="rId8" Type="http://schemas.openxmlformats.org/officeDocument/2006/relationships/image" Target="../media/image355.wmf"/><Relationship Id="rId7" Type="http://schemas.openxmlformats.org/officeDocument/2006/relationships/oleObject" Target="../embeddings/oleObject392.bin"/><Relationship Id="rId6" Type="http://schemas.openxmlformats.org/officeDocument/2006/relationships/oleObject" Target="../embeddings/oleObject391.bin"/><Relationship Id="rId5" Type="http://schemas.openxmlformats.org/officeDocument/2006/relationships/oleObject" Target="../embeddings/oleObject390.bin"/><Relationship Id="rId4" Type="http://schemas.openxmlformats.org/officeDocument/2006/relationships/image" Target="../media/image354.wmf"/><Relationship Id="rId3" Type="http://schemas.openxmlformats.org/officeDocument/2006/relationships/oleObject" Target="../embeddings/oleObject389.bin"/><Relationship Id="rId2" Type="http://schemas.openxmlformats.org/officeDocument/2006/relationships/image" Target="../media/image347.wmf"/><Relationship Id="rId12" Type="http://schemas.openxmlformats.org/officeDocument/2006/relationships/vmlDrawing" Target="../drawings/vmlDrawing52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356.wmf"/><Relationship Id="rId1" Type="http://schemas.openxmlformats.org/officeDocument/2006/relationships/oleObject" Target="../embeddings/oleObject388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9.bin"/><Relationship Id="rId8" Type="http://schemas.openxmlformats.org/officeDocument/2006/relationships/image" Target="../media/image357.wmf"/><Relationship Id="rId7" Type="http://schemas.openxmlformats.org/officeDocument/2006/relationships/oleObject" Target="../embeddings/oleObject398.bin"/><Relationship Id="rId6" Type="http://schemas.openxmlformats.org/officeDocument/2006/relationships/oleObject" Target="../embeddings/oleObject397.bin"/><Relationship Id="rId5" Type="http://schemas.openxmlformats.org/officeDocument/2006/relationships/oleObject" Target="../embeddings/oleObject396.bin"/><Relationship Id="rId4" Type="http://schemas.openxmlformats.org/officeDocument/2006/relationships/image" Target="../media/image354.wmf"/><Relationship Id="rId3" Type="http://schemas.openxmlformats.org/officeDocument/2006/relationships/oleObject" Target="../embeddings/oleObject395.bin"/><Relationship Id="rId2" Type="http://schemas.openxmlformats.org/officeDocument/2006/relationships/image" Target="../media/image347.wmf"/><Relationship Id="rId14" Type="http://schemas.openxmlformats.org/officeDocument/2006/relationships/vmlDrawing" Target="../drawings/vmlDrawing53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359.wmf"/><Relationship Id="rId11" Type="http://schemas.openxmlformats.org/officeDocument/2006/relationships/oleObject" Target="../embeddings/oleObject400.bin"/><Relationship Id="rId10" Type="http://schemas.openxmlformats.org/officeDocument/2006/relationships/image" Target="../media/image358.wmf"/><Relationship Id="rId1" Type="http://schemas.openxmlformats.org/officeDocument/2006/relationships/oleObject" Target="../embeddings/oleObject394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oleObject" Target="../embeddings/oleObject10.bin"/><Relationship Id="rId7" Type="http://schemas.openxmlformats.org/officeDocument/2006/relationships/image" Target="../media/image14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12.wmf"/><Relationship Id="rId29" Type="http://schemas.openxmlformats.org/officeDocument/2006/relationships/vmlDrawing" Target="../drawings/vmlDrawing2.vml"/><Relationship Id="rId28" Type="http://schemas.openxmlformats.org/officeDocument/2006/relationships/slideLayout" Target="../slideLayouts/slideLayout6.xml"/><Relationship Id="rId27" Type="http://schemas.openxmlformats.org/officeDocument/2006/relationships/image" Target="../media/image24.wmf"/><Relationship Id="rId26" Type="http://schemas.openxmlformats.org/officeDocument/2006/relationships/oleObject" Target="../embeddings/oleObject19.bin"/><Relationship Id="rId25" Type="http://schemas.openxmlformats.org/officeDocument/2006/relationships/image" Target="../media/image23.wmf"/><Relationship Id="rId24" Type="http://schemas.openxmlformats.org/officeDocument/2006/relationships/oleObject" Target="../embeddings/oleObject18.bin"/><Relationship Id="rId23" Type="http://schemas.openxmlformats.org/officeDocument/2006/relationships/image" Target="../media/image22.wmf"/><Relationship Id="rId22" Type="http://schemas.openxmlformats.org/officeDocument/2006/relationships/oleObject" Target="../embeddings/oleObject17.bin"/><Relationship Id="rId21" Type="http://schemas.openxmlformats.org/officeDocument/2006/relationships/image" Target="../media/image21.wmf"/><Relationship Id="rId20" Type="http://schemas.openxmlformats.org/officeDocument/2006/relationships/oleObject" Target="../embeddings/oleObject16.bin"/><Relationship Id="rId2" Type="http://schemas.openxmlformats.org/officeDocument/2006/relationships/oleObject" Target="../embeddings/oleObject7.bin"/><Relationship Id="rId19" Type="http://schemas.openxmlformats.org/officeDocument/2006/relationships/image" Target="../media/image20.wmf"/><Relationship Id="rId18" Type="http://schemas.openxmlformats.org/officeDocument/2006/relationships/oleObject" Target="../embeddings/oleObject15.bin"/><Relationship Id="rId17" Type="http://schemas.openxmlformats.org/officeDocument/2006/relationships/image" Target="../media/image19.wmf"/><Relationship Id="rId16" Type="http://schemas.openxmlformats.org/officeDocument/2006/relationships/oleObject" Target="../embeddings/oleObject14.bin"/><Relationship Id="rId15" Type="http://schemas.openxmlformats.org/officeDocument/2006/relationships/image" Target="../media/image18.wmf"/><Relationship Id="rId14" Type="http://schemas.openxmlformats.org/officeDocument/2006/relationships/oleObject" Target="../embeddings/oleObject13.bin"/><Relationship Id="rId13" Type="http://schemas.openxmlformats.org/officeDocument/2006/relationships/image" Target="../media/image17.wmf"/><Relationship Id="rId12" Type="http://schemas.openxmlformats.org/officeDocument/2006/relationships/oleObject" Target="../embeddings/oleObject12.bin"/><Relationship Id="rId11" Type="http://schemas.openxmlformats.org/officeDocument/2006/relationships/image" Target="../media/image16.wmf"/><Relationship Id="rId10" Type="http://schemas.openxmlformats.org/officeDocument/2006/relationships/oleObject" Target="../embeddings/oleObject11.bin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5.bin"/><Relationship Id="rId8" Type="http://schemas.openxmlformats.org/officeDocument/2006/relationships/image" Target="../media/image363.wmf"/><Relationship Id="rId7" Type="http://schemas.openxmlformats.org/officeDocument/2006/relationships/oleObject" Target="../embeddings/oleObject404.bin"/><Relationship Id="rId6" Type="http://schemas.openxmlformats.org/officeDocument/2006/relationships/image" Target="../media/image362.wmf"/><Relationship Id="rId5" Type="http://schemas.openxmlformats.org/officeDocument/2006/relationships/oleObject" Target="../embeddings/oleObject403.bin"/><Relationship Id="rId4" Type="http://schemas.openxmlformats.org/officeDocument/2006/relationships/image" Target="../media/image361.wmf"/><Relationship Id="rId34" Type="http://schemas.openxmlformats.org/officeDocument/2006/relationships/vmlDrawing" Target="../drawings/vmlDrawing54.vml"/><Relationship Id="rId33" Type="http://schemas.openxmlformats.org/officeDocument/2006/relationships/slideLayout" Target="../slideLayouts/slideLayout6.xml"/><Relationship Id="rId32" Type="http://schemas.openxmlformats.org/officeDocument/2006/relationships/image" Target="../media/image375.wmf"/><Relationship Id="rId31" Type="http://schemas.openxmlformats.org/officeDocument/2006/relationships/oleObject" Target="../embeddings/oleObject416.bin"/><Relationship Id="rId30" Type="http://schemas.openxmlformats.org/officeDocument/2006/relationships/image" Target="../media/image374.wmf"/><Relationship Id="rId3" Type="http://schemas.openxmlformats.org/officeDocument/2006/relationships/oleObject" Target="../embeddings/oleObject402.bin"/><Relationship Id="rId29" Type="http://schemas.openxmlformats.org/officeDocument/2006/relationships/oleObject" Target="../embeddings/oleObject415.bin"/><Relationship Id="rId28" Type="http://schemas.openxmlformats.org/officeDocument/2006/relationships/image" Target="../media/image373.wmf"/><Relationship Id="rId27" Type="http://schemas.openxmlformats.org/officeDocument/2006/relationships/oleObject" Target="../embeddings/oleObject414.bin"/><Relationship Id="rId26" Type="http://schemas.openxmlformats.org/officeDocument/2006/relationships/image" Target="../media/image372.wmf"/><Relationship Id="rId25" Type="http://schemas.openxmlformats.org/officeDocument/2006/relationships/oleObject" Target="../embeddings/oleObject413.bin"/><Relationship Id="rId24" Type="http://schemas.openxmlformats.org/officeDocument/2006/relationships/image" Target="../media/image371.wmf"/><Relationship Id="rId23" Type="http://schemas.openxmlformats.org/officeDocument/2006/relationships/oleObject" Target="../embeddings/oleObject412.bin"/><Relationship Id="rId22" Type="http://schemas.openxmlformats.org/officeDocument/2006/relationships/image" Target="../media/image370.wmf"/><Relationship Id="rId21" Type="http://schemas.openxmlformats.org/officeDocument/2006/relationships/oleObject" Target="../embeddings/oleObject411.bin"/><Relationship Id="rId20" Type="http://schemas.openxmlformats.org/officeDocument/2006/relationships/image" Target="../media/image369.wmf"/><Relationship Id="rId2" Type="http://schemas.openxmlformats.org/officeDocument/2006/relationships/image" Target="../media/image360.wmf"/><Relationship Id="rId19" Type="http://schemas.openxmlformats.org/officeDocument/2006/relationships/oleObject" Target="../embeddings/oleObject410.bin"/><Relationship Id="rId18" Type="http://schemas.openxmlformats.org/officeDocument/2006/relationships/image" Target="../media/image368.wmf"/><Relationship Id="rId17" Type="http://schemas.openxmlformats.org/officeDocument/2006/relationships/oleObject" Target="../embeddings/oleObject409.bin"/><Relationship Id="rId16" Type="http://schemas.openxmlformats.org/officeDocument/2006/relationships/image" Target="../media/image367.wmf"/><Relationship Id="rId15" Type="http://schemas.openxmlformats.org/officeDocument/2006/relationships/oleObject" Target="../embeddings/oleObject408.bin"/><Relationship Id="rId14" Type="http://schemas.openxmlformats.org/officeDocument/2006/relationships/image" Target="../media/image366.wmf"/><Relationship Id="rId13" Type="http://schemas.openxmlformats.org/officeDocument/2006/relationships/oleObject" Target="../embeddings/oleObject407.bin"/><Relationship Id="rId12" Type="http://schemas.openxmlformats.org/officeDocument/2006/relationships/image" Target="../media/image365.wmf"/><Relationship Id="rId11" Type="http://schemas.openxmlformats.org/officeDocument/2006/relationships/oleObject" Target="../embeddings/oleObject406.bin"/><Relationship Id="rId10" Type="http://schemas.openxmlformats.org/officeDocument/2006/relationships/image" Target="../media/image364.wmf"/><Relationship Id="rId1" Type="http://schemas.openxmlformats.org/officeDocument/2006/relationships/oleObject" Target="../embeddings/oleObject401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5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78.wmf"/><Relationship Id="rId5" Type="http://schemas.openxmlformats.org/officeDocument/2006/relationships/oleObject" Target="../embeddings/oleObject419.bin"/><Relationship Id="rId4" Type="http://schemas.openxmlformats.org/officeDocument/2006/relationships/image" Target="../media/image377.wmf"/><Relationship Id="rId3" Type="http://schemas.openxmlformats.org/officeDocument/2006/relationships/oleObject" Target="../embeddings/oleObject418.bin"/><Relationship Id="rId2" Type="http://schemas.openxmlformats.org/officeDocument/2006/relationships/image" Target="../media/image376.wmf"/><Relationship Id="rId1" Type="http://schemas.openxmlformats.org/officeDocument/2006/relationships/oleObject" Target="../embeddings/oleObject417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82.wmf"/><Relationship Id="rId7" Type="http://schemas.openxmlformats.org/officeDocument/2006/relationships/oleObject" Target="../embeddings/oleObject423.bin"/><Relationship Id="rId6" Type="http://schemas.openxmlformats.org/officeDocument/2006/relationships/image" Target="../media/image381.wmf"/><Relationship Id="rId5" Type="http://schemas.openxmlformats.org/officeDocument/2006/relationships/oleObject" Target="../embeddings/oleObject422.bin"/><Relationship Id="rId4" Type="http://schemas.openxmlformats.org/officeDocument/2006/relationships/image" Target="../media/image380.wmf"/><Relationship Id="rId3" Type="http://schemas.openxmlformats.org/officeDocument/2006/relationships/oleObject" Target="../embeddings/oleObject421.bin"/><Relationship Id="rId2" Type="http://schemas.openxmlformats.org/officeDocument/2006/relationships/image" Target="../media/image379.wmf"/><Relationship Id="rId10" Type="http://schemas.openxmlformats.org/officeDocument/2006/relationships/vmlDrawing" Target="../drawings/vmlDrawing56.vml"/><Relationship Id="rId1" Type="http://schemas.openxmlformats.org/officeDocument/2006/relationships/oleObject" Target="../embeddings/oleObject420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8.bin"/><Relationship Id="rId8" Type="http://schemas.openxmlformats.org/officeDocument/2006/relationships/image" Target="../media/image386.png"/><Relationship Id="rId7" Type="http://schemas.openxmlformats.org/officeDocument/2006/relationships/oleObject" Target="../embeddings/oleObject427.bin"/><Relationship Id="rId6" Type="http://schemas.openxmlformats.org/officeDocument/2006/relationships/image" Target="../media/image385.wmf"/><Relationship Id="rId5" Type="http://schemas.openxmlformats.org/officeDocument/2006/relationships/oleObject" Target="../embeddings/oleObject426.bin"/><Relationship Id="rId4" Type="http://schemas.openxmlformats.org/officeDocument/2006/relationships/image" Target="../media/image384.wmf"/><Relationship Id="rId32" Type="http://schemas.openxmlformats.org/officeDocument/2006/relationships/vmlDrawing" Target="../drawings/vmlDrawing57.vml"/><Relationship Id="rId31" Type="http://schemas.openxmlformats.org/officeDocument/2006/relationships/slideLayout" Target="../slideLayouts/slideLayout6.xml"/><Relationship Id="rId30" Type="http://schemas.openxmlformats.org/officeDocument/2006/relationships/image" Target="../media/image396.wmf"/><Relationship Id="rId3" Type="http://schemas.openxmlformats.org/officeDocument/2006/relationships/oleObject" Target="../embeddings/oleObject425.bin"/><Relationship Id="rId29" Type="http://schemas.openxmlformats.org/officeDocument/2006/relationships/oleObject" Target="../embeddings/oleObject438.bin"/><Relationship Id="rId28" Type="http://schemas.openxmlformats.org/officeDocument/2006/relationships/image" Target="../media/image395.wmf"/><Relationship Id="rId27" Type="http://schemas.openxmlformats.org/officeDocument/2006/relationships/oleObject" Target="../embeddings/oleObject437.bin"/><Relationship Id="rId26" Type="http://schemas.openxmlformats.org/officeDocument/2006/relationships/image" Target="../media/image394.wmf"/><Relationship Id="rId25" Type="http://schemas.openxmlformats.org/officeDocument/2006/relationships/oleObject" Target="../embeddings/oleObject436.bin"/><Relationship Id="rId24" Type="http://schemas.openxmlformats.org/officeDocument/2006/relationships/image" Target="../media/image393.wmf"/><Relationship Id="rId23" Type="http://schemas.openxmlformats.org/officeDocument/2006/relationships/oleObject" Target="../embeddings/oleObject435.bin"/><Relationship Id="rId22" Type="http://schemas.openxmlformats.org/officeDocument/2006/relationships/image" Target="../media/image392.wmf"/><Relationship Id="rId21" Type="http://schemas.openxmlformats.org/officeDocument/2006/relationships/oleObject" Target="../embeddings/oleObject434.bin"/><Relationship Id="rId20" Type="http://schemas.openxmlformats.org/officeDocument/2006/relationships/image" Target="../media/image391.wmf"/><Relationship Id="rId2" Type="http://schemas.openxmlformats.org/officeDocument/2006/relationships/image" Target="../media/image383.wmf"/><Relationship Id="rId19" Type="http://schemas.openxmlformats.org/officeDocument/2006/relationships/oleObject" Target="../embeddings/oleObject433.bin"/><Relationship Id="rId18" Type="http://schemas.openxmlformats.org/officeDocument/2006/relationships/image" Target="../media/image390.wmf"/><Relationship Id="rId17" Type="http://schemas.openxmlformats.org/officeDocument/2006/relationships/oleObject" Target="../embeddings/oleObject432.bin"/><Relationship Id="rId16" Type="http://schemas.openxmlformats.org/officeDocument/2006/relationships/image" Target="../media/image389.wmf"/><Relationship Id="rId15" Type="http://schemas.openxmlformats.org/officeDocument/2006/relationships/oleObject" Target="../embeddings/oleObject431.bin"/><Relationship Id="rId14" Type="http://schemas.openxmlformats.org/officeDocument/2006/relationships/image" Target="../media/image388.wmf"/><Relationship Id="rId13" Type="http://schemas.openxmlformats.org/officeDocument/2006/relationships/oleObject" Target="../embeddings/oleObject430.bin"/><Relationship Id="rId12" Type="http://schemas.openxmlformats.org/officeDocument/2006/relationships/image" Target="../media/image387.wmf"/><Relationship Id="rId11" Type="http://schemas.openxmlformats.org/officeDocument/2006/relationships/oleObject" Target="../embeddings/oleObject429.bin"/><Relationship Id="rId10" Type="http://schemas.openxmlformats.org/officeDocument/2006/relationships/image" Target="../media/image163.wmf"/><Relationship Id="rId1" Type="http://schemas.openxmlformats.org/officeDocument/2006/relationships/oleObject" Target="../embeddings/oleObject424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3.bin"/><Relationship Id="rId8" Type="http://schemas.openxmlformats.org/officeDocument/2006/relationships/image" Target="../media/image398.wmf"/><Relationship Id="rId7" Type="http://schemas.openxmlformats.org/officeDocument/2006/relationships/oleObject" Target="../embeddings/oleObject442.bin"/><Relationship Id="rId6" Type="http://schemas.openxmlformats.org/officeDocument/2006/relationships/image" Target="../media/image397.wmf"/><Relationship Id="rId5" Type="http://schemas.openxmlformats.org/officeDocument/2006/relationships/oleObject" Target="../embeddings/oleObject441.bin"/><Relationship Id="rId4" Type="http://schemas.openxmlformats.org/officeDocument/2006/relationships/image" Target="../media/image394.wmf"/><Relationship Id="rId3" Type="http://schemas.openxmlformats.org/officeDocument/2006/relationships/oleObject" Target="../embeddings/oleObject440.bin"/><Relationship Id="rId2" Type="http://schemas.openxmlformats.org/officeDocument/2006/relationships/image" Target="../media/image393.wmf"/><Relationship Id="rId16" Type="http://schemas.openxmlformats.org/officeDocument/2006/relationships/vmlDrawing" Target="../drawings/vmlDrawing58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99.wmf"/><Relationship Id="rId13" Type="http://schemas.openxmlformats.org/officeDocument/2006/relationships/oleObject" Target="../embeddings/oleObject445.bin"/><Relationship Id="rId12" Type="http://schemas.openxmlformats.org/officeDocument/2006/relationships/image" Target="../media/image396.wmf"/><Relationship Id="rId11" Type="http://schemas.openxmlformats.org/officeDocument/2006/relationships/oleObject" Target="../embeddings/oleObject444.bin"/><Relationship Id="rId10" Type="http://schemas.openxmlformats.org/officeDocument/2006/relationships/image" Target="../media/image395.wmf"/><Relationship Id="rId1" Type="http://schemas.openxmlformats.org/officeDocument/2006/relationships/oleObject" Target="../embeddings/oleObject439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0.bin"/><Relationship Id="rId8" Type="http://schemas.openxmlformats.org/officeDocument/2006/relationships/image" Target="../media/image403.wmf"/><Relationship Id="rId7" Type="http://schemas.openxmlformats.org/officeDocument/2006/relationships/oleObject" Target="../embeddings/oleObject449.bin"/><Relationship Id="rId6" Type="http://schemas.openxmlformats.org/officeDocument/2006/relationships/image" Target="../media/image402.wmf"/><Relationship Id="rId5" Type="http://schemas.openxmlformats.org/officeDocument/2006/relationships/oleObject" Target="../embeddings/oleObject448.bin"/><Relationship Id="rId4" Type="http://schemas.openxmlformats.org/officeDocument/2006/relationships/image" Target="../media/image401.wmf"/><Relationship Id="rId3" Type="http://schemas.openxmlformats.org/officeDocument/2006/relationships/oleObject" Target="../embeddings/oleObject447.bin"/><Relationship Id="rId2" Type="http://schemas.openxmlformats.org/officeDocument/2006/relationships/image" Target="../media/image400.wmf"/><Relationship Id="rId18" Type="http://schemas.openxmlformats.org/officeDocument/2006/relationships/vmlDrawing" Target="../drawings/vmlDrawing59.vml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407.wmf"/><Relationship Id="rId15" Type="http://schemas.openxmlformats.org/officeDocument/2006/relationships/oleObject" Target="../embeddings/oleObject453.bin"/><Relationship Id="rId14" Type="http://schemas.openxmlformats.org/officeDocument/2006/relationships/image" Target="../media/image406.wmf"/><Relationship Id="rId13" Type="http://schemas.openxmlformats.org/officeDocument/2006/relationships/oleObject" Target="../embeddings/oleObject452.bin"/><Relationship Id="rId12" Type="http://schemas.openxmlformats.org/officeDocument/2006/relationships/image" Target="../media/image405.wmf"/><Relationship Id="rId11" Type="http://schemas.openxmlformats.org/officeDocument/2006/relationships/oleObject" Target="../embeddings/oleObject451.bin"/><Relationship Id="rId10" Type="http://schemas.openxmlformats.org/officeDocument/2006/relationships/image" Target="../media/image404.png"/><Relationship Id="rId1" Type="http://schemas.openxmlformats.org/officeDocument/2006/relationships/oleObject" Target="../embeddings/oleObject446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11.wmf"/><Relationship Id="rId7" Type="http://schemas.openxmlformats.org/officeDocument/2006/relationships/oleObject" Target="../embeddings/oleObject457.bin"/><Relationship Id="rId6" Type="http://schemas.openxmlformats.org/officeDocument/2006/relationships/image" Target="../media/image410.wmf"/><Relationship Id="rId5" Type="http://schemas.openxmlformats.org/officeDocument/2006/relationships/oleObject" Target="../embeddings/oleObject456.bin"/><Relationship Id="rId4" Type="http://schemas.openxmlformats.org/officeDocument/2006/relationships/image" Target="../media/image409.wmf"/><Relationship Id="rId3" Type="http://schemas.openxmlformats.org/officeDocument/2006/relationships/oleObject" Target="../embeddings/oleObject455.bin"/><Relationship Id="rId2" Type="http://schemas.openxmlformats.org/officeDocument/2006/relationships/image" Target="../media/image408.wmf"/><Relationship Id="rId10" Type="http://schemas.openxmlformats.org/officeDocument/2006/relationships/vmlDrawing" Target="../drawings/vmlDrawing60.vml"/><Relationship Id="rId1" Type="http://schemas.openxmlformats.org/officeDocument/2006/relationships/oleObject" Target="../embeddings/oleObject454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2.bin"/><Relationship Id="rId8" Type="http://schemas.openxmlformats.org/officeDocument/2006/relationships/image" Target="../media/image415.wmf"/><Relationship Id="rId7" Type="http://schemas.openxmlformats.org/officeDocument/2006/relationships/oleObject" Target="../embeddings/oleObject461.bin"/><Relationship Id="rId6" Type="http://schemas.openxmlformats.org/officeDocument/2006/relationships/image" Target="../media/image414.wmf"/><Relationship Id="rId5" Type="http://schemas.openxmlformats.org/officeDocument/2006/relationships/oleObject" Target="../embeddings/oleObject460.bin"/><Relationship Id="rId4" Type="http://schemas.openxmlformats.org/officeDocument/2006/relationships/image" Target="../media/image413.wmf"/><Relationship Id="rId3" Type="http://schemas.openxmlformats.org/officeDocument/2006/relationships/oleObject" Target="../embeddings/oleObject459.bin"/><Relationship Id="rId2" Type="http://schemas.openxmlformats.org/officeDocument/2006/relationships/image" Target="../media/image412.wmf"/><Relationship Id="rId12" Type="http://schemas.openxmlformats.org/officeDocument/2006/relationships/vmlDrawing" Target="../drawings/vmlDrawing61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16.wmf"/><Relationship Id="rId1" Type="http://schemas.openxmlformats.org/officeDocument/2006/relationships/oleObject" Target="../embeddings/oleObject458.bin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7.bin"/><Relationship Id="rId8" Type="http://schemas.openxmlformats.org/officeDocument/2006/relationships/image" Target="../media/image420.wmf"/><Relationship Id="rId7" Type="http://schemas.openxmlformats.org/officeDocument/2006/relationships/oleObject" Target="../embeddings/oleObject466.bin"/><Relationship Id="rId6" Type="http://schemas.openxmlformats.org/officeDocument/2006/relationships/image" Target="../media/image419.wmf"/><Relationship Id="rId5" Type="http://schemas.openxmlformats.org/officeDocument/2006/relationships/oleObject" Target="../embeddings/oleObject465.bin"/><Relationship Id="rId4" Type="http://schemas.openxmlformats.org/officeDocument/2006/relationships/image" Target="../media/image418.wmf"/><Relationship Id="rId3" Type="http://schemas.openxmlformats.org/officeDocument/2006/relationships/oleObject" Target="../embeddings/oleObject464.bin"/><Relationship Id="rId2" Type="http://schemas.openxmlformats.org/officeDocument/2006/relationships/image" Target="../media/image417.wmf"/><Relationship Id="rId12" Type="http://schemas.openxmlformats.org/officeDocument/2006/relationships/vmlDrawing" Target="../drawings/vmlDrawing62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21.wmf"/><Relationship Id="rId1" Type="http://schemas.openxmlformats.org/officeDocument/2006/relationships/oleObject" Target="../embeddings/oleObject463.bin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3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23.wmf"/><Relationship Id="rId3" Type="http://schemas.openxmlformats.org/officeDocument/2006/relationships/oleObject" Target="../embeddings/oleObject469.bin"/><Relationship Id="rId2" Type="http://schemas.openxmlformats.org/officeDocument/2006/relationships/image" Target="../media/image422.wmf"/><Relationship Id="rId1" Type="http://schemas.openxmlformats.org/officeDocument/2006/relationships/oleObject" Target="../embeddings/oleObject468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.bin"/><Relationship Id="rId8" Type="http://schemas.openxmlformats.org/officeDocument/2006/relationships/image" Target="../media/image28.w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25.wmf"/><Relationship Id="rId19" Type="http://schemas.openxmlformats.org/officeDocument/2006/relationships/vmlDrawing" Target="../drawings/vmlDrawing3.vml"/><Relationship Id="rId18" Type="http://schemas.openxmlformats.org/officeDocument/2006/relationships/slideLayout" Target="../slideLayouts/slideLayout6.xml"/><Relationship Id="rId17" Type="http://schemas.openxmlformats.org/officeDocument/2006/relationships/image" Target="../media/image32.wmf"/><Relationship Id="rId16" Type="http://schemas.openxmlformats.org/officeDocument/2006/relationships/oleObject" Target="../embeddings/oleObject28.bin"/><Relationship Id="rId15" Type="http://schemas.openxmlformats.org/officeDocument/2006/relationships/image" Target="../media/image31.wmf"/><Relationship Id="rId14" Type="http://schemas.openxmlformats.org/officeDocument/2006/relationships/oleObject" Target="../embeddings/oleObject27.bin"/><Relationship Id="rId13" Type="http://schemas.openxmlformats.org/officeDocument/2006/relationships/image" Target="../media/image30.wmf"/><Relationship Id="rId12" Type="http://schemas.openxmlformats.org/officeDocument/2006/relationships/oleObject" Target="../embeddings/oleObject26.bin"/><Relationship Id="rId11" Type="http://schemas.openxmlformats.org/officeDocument/2006/relationships/image" Target="../media/image29.wmf"/><Relationship Id="rId10" Type="http://schemas.openxmlformats.org/officeDocument/2006/relationships/oleObject" Target="../embeddings/oleObject25.bin"/><Relationship Id="rId1" Type="http://schemas.openxmlformats.org/officeDocument/2006/relationships/oleObject" Target="../embeddings/oleObject20.bin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27.wmf"/><Relationship Id="rId7" Type="http://schemas.openxmlformats.org/officeDocument/2006/relationships/oleObject" Target="../embeddings/oleObject473.bin"/><Relationship Id="rId6" Type="http://schemas.openxmlformats.org/officeDocument/2006/relationships/image" Target="../media/image426.wmf"/><Relationship Id="rId5" Type="http://schemas.openxmlformats.org/officeDocument/2006/relationships/oleObject" Target="../embeddings/oleObject472.bin"/><Relationship Id="rId4" Type="http://schemas.openxmlformats.org/officeDocument/2006/relationships/image" Target="../media/image425.wmf"/><Relationship Id="rId3" Type="http://schemas.openxmlformats.org/officeDocument/2006/relationships/oleObject" Target="../embeddings/oleObject471.bin"/><Relationship Id="rId2" Type="http://schemas.openxmlformats.org/officeDocument/2006/relationships/image" Target="../media/image424.wmf"/><Relationship Id="rId10" Type="http://schemas.openxmlformats.org/officeDocument/2006/relationships/vmlDrawing" Target="../drawings/vmlDrawing64.vml"/><Relationship Id="rId1" Type="http://schemas.openxmlformats.org/officeDocument/2006/relationships/oleObject" Target="../embeddings/oleObject470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8.bin"/><Relationship Id="rId8" Type="http://schemas.openxmlformats.org/officeDocument/2006/relationships/image" Target="../media/image431.wmf"/><Relationship Id="rId7" Type="http://schemas.openxmlformats.org/officeDocument/2006/relationships/oleObject" Target="../embeddings/oleObject477.bin"/><Relationship Id="rId6" Type="http://schemas.openxmlformats.org/officeDocument/2006/relationships/image" Target="../media/image430.wmf"/><Relationship Id="rId5" Type="http://schemas.openxmlformats.org/officeDocument/2006/relationships/oleObject" Target="../embeddings/oleObject476.bin"/><Relationship Id="rId4" Type="http://schemas.openxmlformats.org/officeDocument/2006/relationships/image" Target="../media/image429.wmf"/><Relationship Id="rId3" Type="http://schemas.openxmlformats.org/officeDocument/2006/relationships/oleObject" Target="../embeddings/oleObject475.bin"/><Relationship Id="rId2" Type="http://schemas.openxmlformats.org/officeDocument/2006/relationships/image" Target="../media/image428.wmf"/><Relationship Id="rId12" Type="http://schemas.openxmlformats.org/officeDocument/2006/relationships/vmlDrawing" Target="../drawings/vmlDrawing65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32.wmf"/><Relationship Id="rId1" Type="http://schemas.openxmlformats.org/officeDocument/2006/relationships/oleObject" Target="../embeddings/oleObject474.bin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3.bin"/><Relationship Id="rId8" Type="http://schemas.openxmlformats.org/officeDocument/2006/relationships/image" Target="../media/image436.wmf"/><Relationship Id="rId7" Type="http://schemas.openxmlformats.org/officeDocument/2006/relationships/oleObject" Target="../embeddings/oleObject482.bin"/><Relationship Id="rId6" Type="http://schemas.openxmlformats.org/officeDocument/2006/relationships/image" Target="../media/image435.wmf"/><Relationship Id="rId5" Type="http://schemas.openxmlformats.org/officeDocument/2006/relationships/oleObject" Target="../embeddings/oleObject481.bin"/><Relationship Id="rId4" Type="http://schemas.openxmlformats.org/officeDocument/2006/relationships/image" Target="../media/image434.wmf"/><Relationship Id="rId3" Type="http://schemas.openxmlformats.org/officeDocument/2006/relationships/oleObject" Target="../embeddings/oleObject480.bin"/><Relationship Id="rId2" Type="http://schemas.openxmlformats.org/officeDocument/2006/relationships/image" Target="../media/image433.wmf"/><Relationship Id="rId14" Type="http://schemas.openxmlformats.org/officeDocument/2006/relationships/vmlDrawing" Target="../drawings/vmlDrawing66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438.wmf"/><Relationship Id="rId11" Type="http://schemas.openxmlformats.org/officeDocument/2006/relationships/oleObject" Target="../embeddings/oleObject484.bin"/><Relationship Id="rId10" Type="http://schemas.openxmlformats.org/officeDocument/2006/relationships/image" Target="../media/image437.wmf"/><Relationship Id="rId1" Type="http://schemas.openxmlformats.org/officeDocument/2006/relationships/oleObject" Target="../embeddings/oleObject479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9.bin"/><Relationship Id="rId8" Type="http://schemas.openxmlformats.org/officeDocument/2006/relationships/image" Target="../media/image442.wmf"/><Relationship Id="rId7" Type="http://schemas.openxmlformats.org/officeDocument/2006/relationships/oleObject" Target="../embeddings/oleObject488.bin"/><Relationship Id="rId6" Type="http://schemas.openxmlformats.org/officeDocument/2006/relationships/image" Target="../media/image441.wmf"/><Relationship Id="rId5" Type="http://schemas.openxmlformats.org/officeDocument/2006/relationships/oleObject" Target="../embeddings/oleObject487.bin"/><Relationship Id="rId4" Type="http://schemas.openxmlformats.org/officeDocument/2006/relationships/image" Target="../media/image440.wmf"/><Relationship Id="rId36" Type="http://schemas.openxmlformats.org/officeDocument/2006/relationships/vmlDrawing" Target="../drawings/vmlDrawing67.vml"/><Relationship Id="rId35" Type="http://schemas.openxmlformats.org/officeDocument/2006/relationships/slideLayout" Target="../slideLayouts/slideLayout8.xml"/><Relationship Id="rId34" Type="http://schemas.openxmlformats.org/officeDocument/2006/relationships/audio" Target="../media/audio3.wav"/><Relationship Id="rId33" Type="http://schemas.openxmlformats.org/officeDocument/2006/relationships/image" Target="../media/image454.wmf"/><Relationship Id="rId32" Type="http://schemas.openxmlformats.org/officeDocument/2006/relationships/oleObject" Target="../embeddings/oleObject500.bin"/><Relationship Id="rId31" Type="http://schemas.openxmlformats.org/officeDocument/2006/relationships/oleObject" Target="../embeddings/oleObject499.bin"/><Relationship Id="rId30" Type="http://schemas.openxmlformats.org/officeDocument/2006/relationships/image" Target="../media/image453.wmf"/><Relationship Id="rId3" Type="http://schemas.openxmlformats.org/officeDocument/2006/relationships/oleObject" Target="../embeddings/oleObject486.bin"/><Relationship Id="rId29" Type="http://schemas.openxmlformats.org/officeDocument/2006/relationships/oleObject" Target="../embeddings/oleObject498.bin"/><Relationship Id="rId28" Type="http://schemas.openxmlformats.org/officeDocument/2006/relationships/image" Target="../media/image452.wmf"/><Relationship Id="rId27" Type="http://schemas.openxmlformats.org/officeDocument/2006/relationships/oleObject" Target="../embeddings/oleObject497.bin"/><Relationship Id="rId26" Type="http://schemas.openxmlformats.org/officeDocument/2006/relationships/image" Target="../media/image10.wmf"/><Relationship Id="rId25" Type="http://schemas.openxmlformats.org/officeDocument/2006/relationships/image" Target="../media/image451.png"/><Relationship Id="rId24" Type="http://schemas.openxmlformats.org/officeDocument/2006/relationships/image" Target="../media/image450.wmf"/><Relationship Id="rId23" Type="http://schemas.openxmlformats.org/officeDocument/2006/relationships/oleObject" Target="../embeddings/oleObject496.bin"/><Relationship Id="rId22" Type="http://schemas.openxmlformats.org/officeDocument/2006/relationships/image" Target="../media/image449.wmf"/><Relationship Id="rId21" Type="http://schemas.openxmlformats.org/officeDocument/2006/relationships/oleObject" Target="../embeddings/oleObject495.bin"/><Relationship Id="rId20" Type="http://schemas.openxmlformats.org/officeDocument/2006/relationships/image" Target="../media/image448.wmf"/><Relationship Id="rId2" Type="http://schemas.openxmlformats.org/officeDocument/2006/relationships/image" Target="../media/image439.wmf"/><Relationship Id="rId19" Type="http://schemas.openxmlformats.org/officeDocument/2006/relationships/oleObject" Target="../embeddings/oleObject494.bin"/><Relationship Id="rId18" Type="http://schemas.openxmlformats.org/officeDocument/2006/relationships/image" Target="../media/image447.wmf"/><Relationship Id="rId17" Type="http://schemas.openxmlformats.org/officeDocument/2006/relationships/oleObject" Target="../embeddings/oleObject493.bin"/><Relationship Id="rId16" Type="http://schemas.openxmlformats.org/officeDocument/2006/relationships/image" Target="../media/image446.wmf"/><Relationship Id="rId15" Type="http://schemas.openxmlformats.org/officeDocument/2006/relationships/oleObject" Target="../embeddings/oleObject492.bin"/><Relationship Id="rId14" Type="http://schemas.openxmlformats.org/officeDocument/2006/relationships/image" Target="../media/image445.wmf"/><Relationship Id="rId13" Type="http://schemas.openxmlformats.org/officeDocument/2006/relationships/oleObject" Target="../embeddings/oleObject491.bin"/><Relationship Id="rId12" Type="http://schemas.openxmlformats.org/officeDocument/2006/relationships/image" Target="../media/image444.wmf"/><Relationship Id="rId11" Type="http://schemas.openxmlformats.org/officeDocument/2006/relationships/oleObject" Target="../embeddings/oleObject490.bin"/><Relationship Id="rId10" Type="http://schemas.openxmlformats.org/officeDocument/2006/relationships/image" Target="../media/image443.wmf"/><Relationship Id="rId1" Type="http://schemas.openxmlformats.org/officeDocument/2006/relationships/oleObject" Target="../embeddings/oleObject485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8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57.wmf"/><Relationship Id="rId5" Type="http://schemas.openxmlformats.org/officeDocument/2006/relationships/oleObject" Target="../embeddings/oleObject503.bin"/><Relationship Id="rId4" Type="http://schemas.openxmlformats.org/officeDocument/2006/relationships/image" Target="../media/image456.wmf"/><Relationship Id="rId3" Type="http://schemas.openxmlformats.org/officeDocument/2006/relationships/oleObject" Target="../embeddings/oleObject502.bin"/><Relationship Id="rId2" Type="http://schemas.openxmlformats.org/officeDocument/2006/relationships/image" Target="../media/image455.wmf"/><Relationship Id="rId1" Type="http://schemas.openxmlformats.org/officeDocument/2006/relationships/oleObject" Target="../embeddings/oleObject501.bin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wmf"/><Relationship Id="rId8" Type="http://schemas.openxmlformats.org/officeDocument/2006/relationships/image" Target="../media/image84.png"/><Relationship Id="rId7" Type="http://schemas.openxmlformats.org/officeDocument/2006/relationships/image" Target="../media/image461.wmf"/><Relationship Id="rId6" Type="http://schemas.openxmlformats.org/officeDocument/2006/relationships/oleObject" Target="../embeddings/oleObject506.bin"/><Relationship Id="rId5" Type="http://schemas.openxmlformats.org/officeDocument/2006/relationships/image" Target="../media/image460.wmf"/><Relationship Id="rId4" Type="http://schemas.openxmlformats.org/officeDocument/2006/relationships/oleObject" Target="../embeddings/oleObject505.bin"/><Relationship Id="rId3" Type="http://schemas.openxmlformats.org/officeDocument/2006/relationships/image" Target="../media/image459.wmf"/><Relationship Id="rId2" Type="http://schemas.openxmlformats.org/officeDocument/2006/relationships/oleObject" Target="../embeddings/oleObject504.bin"/><Relationship Id="rId12" Type="http://schemas.openxmlformats.org/officeDocument/2006/relationships/notesSlide" Target="../notesSlides/notesSlide4.xml"/><Relationship Id="rId11" Type="http://schemas.openxmlformats.org/officeDocument/2006/relationships/vmlDrawing" Target="../drawings/vmlDrawing69.v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458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1.bin"/><Relationship Id="rId8" Type="http://schemas.openxmlformats.org/officeDocument/2006/relationships/image" Target="../media/image465.wmf"/><Relationship Id="rId7" Type="http://schemas.openxmlformats.org/officeDocument/2006/relationships/oleObject" Target="../embeddings/oleObject510.bin"/><Relationship Id="rId6" Type="http://schemas.openxmlformats.org/officeDocument/2006/relationships/image" Target="../media/image464.wmf"/><Relationship Id="rId5" Type="http://schemas.openxmlformats.org/officeDocument/2006/relationships/oleObject" Target="../embeddings/oleObject509.bin"/><Relationship Id="rId4" Type="http://schemas.openxmlformats.org/officeDocument/2006/relationships/image" Target="../media/image463.wmf"/><Relationship Id="rId3" Type="http://schemas.openxmlformats.org/officeDocument/2006/relationships/oleObject" Target="../embeddings/oleObject508.bin"/><Relationship Id="rId2" Type="http://schemas.openxmlformats.org/officeDocument/2006/relationships/image" Target="../media/image462.wmf"/><Relationship Id="rId14" Type="http://schemas.openxmlformats.org/officeDocument/2006/relationships/vmlDrawing" Target="../drawings/vmlDrawing70.v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66.emf"/><Relationship Id="rId11" Type="http://schemas.openxmlformats.org/officeDocument/2006/relationships/oleObject" Target="../embeddings/oleObject512.bin"/><Relationship Id="rId10" Type="http://schemas.openxmlformats.org/officeDocument/2006/relationships/image" Target="../media/image404.png"/><Relationship Id="rId1" Type="http://schemas.openxmlformats.org/officeDocument/2006/relationships/oleObject" Target="../embeddings/oleObject507.bin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1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67.wmf"/><Relationship Id="rId1" Type="http://schemas.openxmlformats.org/officeDocument/2006/relationships/oleObject" Target="../embeddings/oleObject513.bin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8.bin"/><Relationship Id="rId8" Type="http://schemas.openxmlformats.org/officeDocument/2006/relationships/image" Target="../media/image471.wmf"/><Relationship Id="rId7" Type="http://schemas.openxmlformats.org/officeDocument/2006/relationships/oleObject" Target="../embeddings/oleObject517.bin"/><Relationship Id="rId6" Type="http://schemas.openxmlformats.org/officeDocument/2006/relationships/image" Target="../media/image470.wmf"/><Relationship Id="rId5" Type="http://schemas.openxmlformats.org/officeDocument/2006/relationships/oleObject" Target="../embeddings/oleObject516.bin"/><Relationship Id="rId4" Type="http://schemas.openxmlformats.org/officeDocument/2006/relationships/image" Target="../media/image469.wmf"/><Relationship Id="rId3" Type="http://schemas.openxmlformats.org/officeDocument/2006/relationships/oleObject" Target="../embeddings/oleObject515.bin"/><Relationship Id="rId2" Type="http://schemas.openxmlformats.org/officeDocument/2006/relationships/image" Target="../media/image468.wmf"/><Relationship Id="rId19" Type="http://schemas.openxmlformats.org/officeDocument/2006/relationships/vmlDrawing" Target="../drawings/vmlDrawing72.vml"/><Relationship Id="rId18" Type="http://schemas.openxmlformats.org/officeDocument/2006/relationships/slideLayout" Target="../slideLayouts/slideLayout6.xml"/><Relationship Id="rId17" Type="http://schemas.openxmlformats.org/officeDocument/2006/relationships/image" Target="../media/image10.wmf"/><Relationship Id="rId16" Type="http://schemas.openxmlformats.org/officeDocument/2006/relationships/image" Target="../media/image475.wmf"/><Relationship Id="rId15" Type="http://schemas.openxmlformats.org/officeDocument/2006/relationships/oleObject" Target="../embeddings/oleObject521.bin"/><Relationship Id="rId14" Type="http://schemas.openxmlformats.org/officeDocument/2006/relationships/image" Target="../media/image474.wmf"/><Relationship Id="rId13" Type="http://schemas.openxmlformats.org/officeDocument/2006/relationships/oleObject" Target="../embeddings/oleObject520.bin"/><Relationship Id="rId12" Type="http://schemas.openxmlformats.org/officeDocument/2006/relationships/image" Target="../media/image473.wmf"/><Relationship Id="rId11" Type="http://schemas.openxmlformats.org/officeDocument/2006/relationships/oleObject" Target="../embeddings/oleObject519.bin"/><Relationship Id="rId10" Type="http://schemas.openxmlformats.org/officeDocument/2006/relationships/image" Target="../media/image472.wmf"/><Relationship Id="rId1" Type="http://schemas.openxmlformats.org/officeDocument/2006/relationships/oleObject" Target="../embeddings/oleObject514.bin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6.bin"/><Relationship Id="rId8" Type="http://schemas.openxmlformats.org/officeDocument/2006/relationships/image" Target="../media/image479.wmf"/><Relationship Id="rId7" Type="http://schemas.openxmlformats.org/officeDocument/2006/relationships/oleObject" Target="../embeddings/oleObject525.bin"/><Relationship Id="rId6" Type="http://schemas.openxmlformats.org/officeDocument/2006/relationships/image" Target="../media/image478.wmf"/><Relationship Id="rId5" Type="http://schemas.openxmlformats.org/officeDocument/2006/relationships/oleObject" Target="../embeddings/oleObject524.bin"/><Relationship Id="rId4" Type="http://schemas.openxmlformats.org/officeDocument/2006/relationships/image" Target="../media/image477.wmf"/><Relationship Id="rId3" Type="http://schemas.openxmlformats.org/officeDocument/2006/relationships/oleObject" Target="../embeddings/oleObject523.bin"/><Relationship Id="rId24" Type="http://schemas.openxmlformats.org/officeDocument/2006/relationships/vmlDrawing" Target="../drawings/vmlDrawing73.vml"/><Relationship Id="rId23" Type="http://schemas.openxmlformats.org/officeDocument/2006/relationships/slideLayout" Target="../slideLayouts/slideLayout6.xml"/><Relationship Id="rId22" Type="http://schemas.openxmlformats.org/officeDocument/2006/relationships/oleObject" Target="../embeddings/oleObject533.bin"/><Relationship Id="rId21" Type="http://schemas.openxmlformats.org/officeDocument/2006/relationships/oleObject" Target="../embeddings/oleObject532.bin"/><Relationship Id="rId20" Type="http://schemas.openxmlformats.org/officeDocument/2006/relationships/image" Target="../media/image100.wmf"/><Relationship Id="rId2" Type="http://schemas.openxmlformats.org/officeDocument/2006/relationships/image" Target="../media/image476.wmf"/><Relationship Id="rId19" Type="http://schemas.openxmlformats.org/officeDocument/2006/relationships/oleObject" Target="../embeddings/oleObject531.bin"/><Relationship Id="rId18" Type="http://schemas.openxmlformats.org/officeDocument/2006/relationships/image" Target="../media/image99.wmf"/><Relationship Id="rId17" Type="http://schemas.openxmlformats.org/officeDocument/2006/relationships/oleObject" Target="../embeddings/oleObject530.bin"/><Relationship Id="rId16" Type="http://schemas.openxmlformats.org/officeDocument/2006/relationships/image" Target="../media/image483.wmf"/><Relationship Id="rId15" Type="http://schemas.openxmlformats.org/officeDocument/2006/relationships/oleObject" Target="../embeddings/oleObject529.bin"/><Relationship Id="rId14" Type="http://schemas.openxmlformats.org/officeDocument/2006/relationships/image" Target="../media/image482.wmf"/><Relationship Id="rId13" Type="http://schemas.openxmlformats.org/officeDocument/2006/relationships/oleObject" Target="../embeddings/oleObject528.bin"/><Relationship Id="rId12" Type="http://schemas.openxmlformats.org/officeDocument/2006/relationships/image" Target="../media/image481.wmf"/><Relationship Id="rId11" Type="http://schemas.openxmlformats.org/officeDocument/2006/relationships/oleObject" Target="../embeddings/oleObject527.bin"/><Relationship Id="rId10" Type="http://schemas.openxmlformats.org/officeDocument/2006/relationships/image" Target="../media/image480.wmf"/><Relationship Id="rId1" Type="http://schemas.openxmlformats.org/officeDocument/2006/relationships/oleObject" Target="../embeddings/oleObject522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oleObject" Target="../embeddings/oleObject33.bin"/><Relationship Id="rId7" Type="http://schemas.openxmlformats.org/officeDocument/2006/relationships/image" Target="../media/image35.wmf"/><Relationship Id="rId6" Type="http://schemas.openxmlformats.org/officeDocument/2006/relationships/oleObject" Target="../embeddings/oleObject32.bin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33.wmf"/><Relationship Id="rId15" Type="http://schemas.openxmlformats.org/officeDocument/2006/relationships/vmlDrawing" Target="../drawings/vmlDrawing4.v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38.wmf"/><Relationship Id="rId12" Type="http://schemas.openxmlformats.org/officeDocument/2006/relationships/oleObject" Target="../embeddings/oleObject35.bin"/><Relationship Id="rId11" Type="http://schemas.openxmlformats.org/officeDocument/2006/relationships/image" Target="../media/image37.wmf"/><Relationship Id="rId10" Type="http://schemas.openxmlformats.org/officeDocument/2006/relationships/oleObject" Target="../embeddings/oleObject34.bin"/><Relationship Id="rId1" Type="http://schemas.openxmlformats.org/officeDocument/2006/relationships/oleObject" Target="../embeddings/oleObject29.bin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8.bin"/><Relationship Id="rId8" Type="http://schemas.openxmlformats.org/officeDocument/2006/relationships/image" Target="../media/image487.wmf"/><Relationship Id="rId7" Type="http://schemas.openxmlformats.org/officeDocument/2006/relationships/oleObject" Target="../embeddings/oleObject537.bin"/><Relationship Id="rId6" Type="http://schemas.openxmlformats.org/officeDocument/2006/relationships/image" Target="../media/image486.wmf"/><Relationship Id="rId5" Type="http://schemas.openxmlformats.org/officeDocument/2006/relationships/oleObject" Target="../embeddings/oleObject536.bin"/><Relationship Id="rId4" Type="http://schemas.openxmlformats.org/officeDocument/2006/relationships/image" Target="../media/image485.wmf"/><Relationship Id="rId3" Type="http://schemas.openxmlformats.org/officeDocument/2006/relationships/oleObject" Target="../embeddings/oleObject535.bin"/><Relationship Id="rId28" Type="http://schemas.openxmlformats.org/officeDocument/2006/relationships/vmlDrawing" Target="../drawings/vmlDrawing74.vml"/><Relationship Id="rId27" Type="http://schemas.openxmlformats.org/officeDocument/2006/relationships/slideLayout" Target="../slideLayouts/slideLayout6.xml"/><Relationship Id="rId26" Type="http://schemas.openxmlformats.org/officeDocument/2006/relationships/image" Target="../media/image496.wmf"/><Relationship Id="rId25" Type="http://schemas.openxmlformats.org/officeDocument/2006/relationships/oleObject" Target="../embeddings/oleObject546.bin"/><Relationship Id="rId24" Type="http://schemas.openxmlformats.org/officeDocument/2006/relationships/image" Target="../media/image495.wmf"/><Relationship Id="rId23" Type="http://schemas.openxmlformats.org/officeDocument/2006/relationships/oleObject" Target="../embeddings/oleObject545.bin"/><Relationship Id="rId22" Type="http://schemas.openxmlformats.org/officeDocument/2006/relationships/image" Target="../media/image494.wmf"/><Relationship Id="rId21" Type="http://schemas.openxmlformats.org/officeDocument/2006/relationships/oleObject" Target="../embeddings/oleObject544.bin"/><Relationship Id="rId20" Type="http://schemas.openxmlformats.org/officeDocument/2006/relationships/image" Target="../media/image493.wmf"/><Relationship Id="rId2" Type="http://schemas.openxmlformats.org/officeDocument/2006/relationships/image" Target="../media/image484.wmf"/><Relationship Id="rId19" Type="http://schemas.openxmlformats.org/officeDocument/2006/relationships/oleObject" Target="../embeddings/oleObject543.bin"/><Relationship Id="rId18" Type="http://schemas.openxmlformats.org/officeDocument/2006/relationships/image" Target="../media/image492.wmf"/><Relationship Id="rId17" Type="http://schemas.openxmlformats.org/officeDocument/2006/relationships/oleObject" Target="../embeddings/oleObject542.bin"/><Relationship Id="rId16" Type="http://schemas.openxmlformats.org/officeDocument/2006/relationships/image" Target="../media/image491.wmf"/><Relationship Id="rId15" Type="http://schemas.openxmlformats.org/officeDocument/2006/relationships/oleObject" Target="../embeddings/oleObject541.bin"/><Relationship Id="rId14" Type="http://schemas.openxmlformats.org/officeDocument/2006/relationships/image" Target="../media/image490.wmf"/><Relationship Id="rId13" Type="http://schemas.openxmlformats.org/officeDocument/2006/relationships/oleObject" Target="../embeddings/oleObject540.bin"/><Relationship Id="rId12" Type="http://schemas.openxmlformats.org/officeDocument/2006/relationships/image" Target="../media/image489.wmf"/><Relationship Id="rId11" Type="http://schemas.openxmlformats.org/officeDocument/2006/relationships/oleObject" Target="../embeddings/oleObject539.bin"/><Relationship Id="rId10" Type="http://schemas.openxmlformats.org/officeDocument/2006/relationships/image" Target="../media/image488.wmf"/><Relationship Id="rId1" Type="http://schemas.openxmlformats.org/officeDocument/2006/relationships/oleObject" Target="../embeddings/oleObject534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5.png"/><Relationship Id="rId8" Type="http://schemas.openxmlformats.org/officeDocument/2006/relationships/image" Target="../media/image504.png"/><Relationship Id="rId7" Type="http://schemas.openxmlformats.org/officeDocument/2006/relationships/image" Target="../media/image503.png"/><Relationship Id="rId6" Type="http://schemas.openxmlformats.org/officeDocument/2006/relationships/image" Target="../media/image502.jpeg"/><Relationship Id="rId5" Type="http://schemas.openxmlformats.org/officeDocument/2006/relationships/image" Target="../media/image501.jpeg"/><Relationship Id="rId4" Type="http://schemas.openxmlformats.org/officeDocument/2006/relationships/image" Target="../media/image500.jpeg"/><Relationship Id="rId3" Type="http://schemas.openxmlformats.org/officeDocument/2006/relationships/image" Target="../media/image499.jpeg"/><Relationship Id="rId2" Type="http://schemas.openxmlformats.org/officeDocument/2006/relationships/image" Target="../media/image498.jpeg"/><Relationship Id="rId12" Type="http://schemas.openxmlformats.org/officeDocument/2006/relationships/slideLayout" Target="../slideLayouts/slideLayout17.xml"/><Relationship Id="rId11" Type="http://schemas.openxmlformats.org/officeDocument/2006/relationships/image" Target="../media/image507.png"/><Relationship Id="rId10" Type="http://schemas.openxmlformats.org/officeDocument/2006/relationships/image" Target="../media/image506.png"/><Relationship Id="rId1" Type="http://schemas.openxmlformats.org/officeDocument/2006/relationships/image" Target="../media/image497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5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10.wmf"/><Relationship Id="rId5" Type="http://schemas.openxmlformats.org/officeDocument/2006/relationships/oleObject" Target="../embeddings/oleObject549.bin"/><Relationship Id="rId4" Type="http://schemas.openxmlformats.org/officeDocument/2006/relationships/image" Target="../media/image509.wmf"/><Relationship Id="rId3" Type="http://schemas.openxmlformats.org/officeDocument/2006/relationships/oleObject" Target="../embeddings/oleObject548.bin"/><Relationship Id="rId2" Type="http://schemas.openxmlformats.org/officeDocument/2006/relationships/image" Target="../media/image508.wmf"/><Relationship Id="rId1" Type="http://schemas.openxmlformats.org/officeDocument/2006/relationships/oleObject" Target="../embeddings/oleObject547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6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13.wmf"/><Relationship Id="rId5" Type="http://schemas.openxmlformats.org/officeDocument/2006/relationships/oleObject" Target="../embeddings/oleObject552.bin"/><Relationship Id="rId4" Type="http://schemas.openxmlformats.org/officeDocument/2006/relationships/image" Target="../media/image512.wmf"/><Relationship Id="rId3" Type="http://schemas.openxmlformats.org/officeDocument/2006/relationships/oleObject" Target="../embeddings/oleObject551.bin"/><Relationship Id="rId2" Type="http://schemas.openxmlformats.org/officeDocument/2006/relationships/image" Target="../media/image511.wmf"/><Relationship Id="rId1" Type="http://schemas.openxmlformats.org/officeDocument/2006/relationships/oleObject" Target="../embeddings/oleObject550.bin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7.v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517.wmf"/><Relationship Id="rId6" Type="http://schemas.openxmlformats.org/officeDocument/2006/relationships/oleObject" Target="../embeddings/oleObject555.bin"/><Relationship Id="rId5" Type="http://schemas.openxmlformats.org/officeDocument/2006/relationships/image" Target="../media/image516.wmf"/><Relationship Id="rId4" Type="http://schemas.openxmlformats.org/officeDocument/2006/relationships/oleObject" Target="../embeddings/oleObject554.bin"/><Relationship Id="rId3" Type="http://schemas.openxmlformats.org/officeDocument/2006/relationships/image" Target="../media/image515.jpeg"/><Relationship Id="rId2" Type="http://schemas.openxmlformats.org/officeDocument/2006/relationships/image" Target="../media/image514.wmf"/><Relationship Id="rId1" Type="http://schemas.openxmlformats.org/officeDocument/2006/relationships/oleObject" Target="../embeddings/oleObject553.bin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8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19.wmf"/><Relationship Id="rId3" Type="http://schemas.openxmlformats.org/officeDocument/2006/relationships/oleObject" Target="../embeddings/oleObject557.bin"/><Relationship Id="rId2" Type="http://schemas.openxmlformats.org/officeDocument/2006/relationships/image" Target="../media/image518.wmf"/><Relationship Id="rId1" Type="http://schemas.openxmlformats.org/officeDocument/2006/relationships/oleObject" Target="../embeddings/oleObject556.bin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9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20.wmf"/><Relationship Id="rId1" Type="http://schemas.openxmlformats.org/officeDocument/2006/relationships/oleObject" Target="../embeddings/oleObject558.bin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0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22.wmf"/><Relationship Id="rId3" Type="http://schemas.openxmlformats.org/officeDocument/2006/relationships/oleObject" Target="../embeddings/oleObject560.bin"/><Relationship Id="rId2" Type="http://schemas.openxmlformats.org/officeDocument/2006/relationships/image" Target="../media/image521.wmf"/><Relationship Id="rId1" Type="http://schemas.openxmlformats.org/officeDocument/2006/relationships/oleObject" Target="../embeddings/oleObject559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24.wmf"/><Relationship Id="rId1" Type="http://schemas.openxmlformats.org/officeDocument/2006/relationships/image" Target="../media/image523.wmf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5.bin"/><Relationship Id="rId8" Type="http://schemas.openxmlformats.org/officeDocument/2006/relationships/image" Target="../media/image528.wmf"/><Relationship Id="rId7" Type="http://schemas.openxmlformats.org/officeDocument/2006/relationships/oleObject" Target="../embeddings/oleObject564.bin"/><Relationship Id="rId6" Type="http://schemas.openxmlformats.org/officeDocument/2006/relationships/image" Target="../media/image527.wmf"/><Relationship Id="rId5" Type="http://schemas.openxmlformats.org/officeDocument/2006/relationships/oleObject" Target="../embeddings/oleObject563.bin"/><Relationship Id="rId4" Type="http://schemas.openxmlformats.org/officeDocument/2006/relationships/image" Target="../media/image526.wmf"/><Relationship Id="rId3" Type="http://schemas.openxmlformats.org/officeDocument/2006/relationships/oleObject" Target="../embeddings/oleObject562.bin"/><Relationship Id="rId2" Type="http://schemas.openxmlformats.org/officeDocument/2006/relationships/image" Target="../media/image525.wmf"/><Relationship Id="rId12" Type="http://schemas.openxmlformats.org/officeDocument/2006/relationships/vmlDrawing" Target="../drawings/vmlDrawing81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529.wmf"/><Relationship Id="rId1" Type="http://schemas.openxmlformats.org/officeDocument/2006/relationships/oleObject" Target="../embeddings/oleObject561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1.wmf"/><Relationship Id="rId7" Type="http://schemas.openxmlformats.org/officeDocument/2006/relationships/oleObject" Target="../embeddings/oleObject39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39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36.bin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533.wmf"/><Relationship Id="rId7" Type="http://schemas.openxmlformats.org/officeDocument/2006/relationships/oleObject" Target="../embeddings/oleObject569.bin"/><Relationship Id="rId6" Type="http://schemas.openxmlformats.org/officeDocument/2006/relationships/image" Target="../media/image532.wmf"/><Relationship Id="rId5" Type="http://schemas.openxmlformats.org/officeDocument/2006/relationships/oleObject" Target="../embeddings/oleObject568.bin"/><Relationship Id="rId4" Type="http://schemas.openxmlformats.org/officeDocument/2006/relationships/image" Target="../media/image531.wmf"/><Relationship Id="rId3" Type="http://schemas.openxmlformats.org/officeDocument/2006/relationships/oleObject" Target="../embeddings/oleObject567.bin"/><Relationship Id="rId2" Type="http://schemas.openxmlformats.org/officeDocument/2006/relationships/image" Target="../media/image530.wmf"/><Relationship Id="rId10" Type="http://schemas.openxmlformats.org/officeDocument/2006/relationships/vmlDrawing" Target="../drawings/vmlDrawing82.vml"/><Relationship Id="rId1" Type="http://schemas.openxmlformats.org/officeDocument/2006/relationships/oleObject" Target="../embeddings/oleObject566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4.bin"/><Relationship Id="rId8" Type="http://schemas.openxmlformats.org/officeDocument/2006/relationships/image" Target="../media/image537.wmf"/><Relationship Id="rId7" Type="http://schemas.openxmlformats.org/officeDocument/2006/relationships/oleObject" Target="../embeddings/oleObject573.bin"/><Relationship Id="rId6" Type="http://schemas.openxmlformats.org/officeDocument/2006/relationships/image" Target="../media/image536.wmf"/><Relationship Id="rId5" Type="http://schemas.openxmlformats.org/officeDocument/2006/relationships/oleObject" Target="../embeddings/oleObject572.bin"/><Relationship Id="rId4" Type="http://schemas.openxmlformats.org/officeDocument/2006/relationships/image" Target="../media/image535.wmf"/><Relationship Id="rId3" Type="http://schemas.openxmlformats.org/officeDocument/2006/relationships/oleObject" Target="../embeddings/oleObject571.bin"/><Relationship Id="rId2" Type="http://schemas.openxmlformats.org/officeDocument/2006/relationships/image" Target="../media/image534.wmf"/><Relationship Id="rId14" Type="http://schemas.openxmlformats.org/officeDocument/2006/relationships/vmlDrawing" Target="../drawings/vmlDrawing83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539.wmf"/><Relationship Id="rId11" Type="http://schemas.openxmlformats.org/officeDocument/2006/relationships/oleObject" Target="../embeddings/oleObject575.bin"/><Relationship Id="rId10" Type="http://schemas.openxmlformats.org/officeDocument/2006/relationships/image" Target="../media/image538.wmf"/><Relationship Id="rId1" Type="http://schemas.openxmlformats.org/officeDocument/2006/relationships/oleObject" Target="../embeddings/oleObject570.bin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0.bin"/><Relationship Id="rId8" Type="http://schemas.openxmlformats.org/officeDocument/2006/relationships/image" Target="../media/image543.wmf"/><Relationship Id="rId7" Type="http://schemas.openxmlformats.org/officeDocument/2006/relationships/oleObject" Target="../embeddings/oleObject579.bin"/><Relationship Id="rId6" Type="http://schemas.openxmlformats.org/officeDocument/2006/relationships/image" Target="../media/image542.wmf"/><Relationship Id="rId5" Type="http://schemas.openxmlformats.org/officeDocument/2006/relationships/oleObject" Target="../embeddings/oleObject578.bin"/><Relationship Id="rId4" Type="http://schemas.openxmlformats.org/officeDocument/2006/relationships/image" Target="../media/image541.wmf"/><Relationship Id="rId3" Type="http://schemas.openxmlformats.org/officeDocument/2006/relationships/oleObject" Target="../embeddings/oleObject577.bin"/><Relationship Id="rId2" Type="http://schemas.openxmlformats.org/officeDocument/2006/relationships/image" Target="../media/image540.wmf"/><Relationship Id="rId12" Type="http://schemas.openxmlformats.org/officeDocument/2006/relationships/vmlDrawing" Target="../drawings/vmlDrawing84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544.wmf"/><Relationship Id="rId1" Type="http://schemas.openxmlformats.org/officeDocument/2006/relationships/oleObject" Target="../embeddings/oleObject576.bin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5.bin"/><Relationship Id="rId8" Type="http://schemas.openxmlformats.org/officeDocument/2006/relationships/image" Target="../media/image548.wmf"/><Relationship Id="rId7" Type="http://schemas.openxmlformats.org/officeDocument/2006/relationships/oleObject" Target="../embeddings/oleObject584.bin"/><Relationship Id="rId6" Type="http://schemas.openxmlformats.org/officeDocument/2006/relationships/image" Target="../media/image547.wmf"/><Relationship Id="rId5" Type="http://schemas.openxmlformats.org/officeDocument/2006/relationships/oleObject" Target="../embeddings/oleObject583.bin"/><Relationship Id="rId4" Type="http://schemas.openxmlformats.org/officeDocument/2006/relationships/image" Target="../media/image546.wmf"/><Relationship Id="rId3" Type="http://schemas.openxmlformats.org/officeDocument/2006/relationships/oleObject" Target="../embeddings/oleObject582.bin"/><Relationship Id="rId22" Type="http://schemas.openxmlformats.org/officeDocument/2006/relationships/vmlDrawing" Target="../drawings/vmlDrawing85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554.wmf"/><Relationship Id="rId2" Type="http://schemas.openxmlformats.org/officeDocument/2006/relationships/image" Target="../media/image545.wmf"/><Relationship Id="rId19" Type="http://schemas.openxmlformats.org/officeDocument/2006/relationships/oleObject" Target="../embeddings/oleObject590.bin"/><Relationship Id="rId18" Type="http://schemas.openxmlformats.org/officeDocument/2006/relationships/image" Target="../media/image553.wmf"/><Relationship Id="rId17" Type="http://schemas.openxmlformats.org/officeDocument/2006/relationships/oleObject" Target="../embeddings/oleObject589.bin"/><Relationship Id="rId16" Type="http://schemas.openxmlformats.org/officeDocument/2006/relationships/image" Target="../media/image552.wmf"/><Relationship Id="rId15" Type="http://schemas.openxmlformats.org/officeDocument/2006/relationships/oleObject" Target="../embeddings/oleObject588.bin"/><Relationship Id="rId14" Type="http://schemas.openxmlformats.org/officeDocument/2006/relationships/image" Target="../media/image551.wmf"/><Relationship Id="rId13" Type="http://schemas.openxmlformats.org/officeDocument/2006/relationships/oleObject" Target="../embeddings/oleObject587.bin"/><Relationship Id="rId12" Type="http://schemas.openxmlformats.org/officeDocument/2006/relationships/image" Target="../media/image550.wmf"/><Relationship Id="rId11" Type="http://schemas.openxmlformats.org/officeDocument/2006/relationships/oleObject" Target="../embeddings/oleObject586.bin"/><Relationship Id="rId10" Type="http://schemas.openxmlformats.org/officeDocument/2006/relationships/image" Target="../media/image549.wmf"/><Relationship Id="rId1" Type="http://schemas.openxmlformats.org/officeDocument/2006/relationships/oleObject" Target="../embeddings/oleObject581.bin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6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56.wmf"/><Relationship Id="rId3" Type="http://schemas.openxmlformats.org/officeDocument/2006/relationships/oleObject" Target="../embeddings/oleObject592.bin"/><Relationship Id="rId2" Type="http://schemas.openxmlformats.org/officeDocument/2006/relationships/image" Target="../media/image555.wmf"/><Relationship Id="rId1" Type="http://schemas.openxmlformats.org/officeDocument/2006/relationships/oleObject" Target="../embeddings/oleObject591.bin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7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57.wmf"/><Relationship Id="rId1" Type="http://schemas.openxmlformats.org/officeDocument/2006/relationships/oleObject" Target="../embeddings/oleObject593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8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60.wmf"/><Relationship Id="rId5" Type="http://schemas.openxmlformats.org/officeDocument/2006/relationships/oleObject" Target="../embeddings/oleObject596.bin"/><Relationship Id="rId4" Type="http://schemas.openxmlformats.org/officeDocument/2006/relationships/image" Target="../media/image559.wmf"/><Relationship Id="rId3" Type="http://schemas.openxmlformats.org/officeDocument/2006/relationships/oleObject" Target="../embeddings/oleObject595.bin"/><Relationship Id="rId2" Type="http://schemas.openxmlformats.org/officeDocument/2006/relationships/image" Target="../media/image558.wmf"/><Relationship Id="rId1" Type="http://schemas.openxmlformats.org/officeDocument/2006/relationships/oleObject" Target="../embeddings/oleObject594.bin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9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62.wmf"/><Relationship Id="rId3" Type="http://schemas.openxmlformats.org/officeDocument/2006/relationships/oleObject" Target="../embeddings/oleObject598.bin"/><Relationship Id="rId2" Type="http://schemas.openxmlformats.org/officeDocument/2006/relationships/image" Target="../media/image561.wmf"/><Relationship Id="rId1" Type="http://schemas.openxmlformats.org/officeDocument/2006/relationships/oleObject" Target="../embeddings/oleObject597.bin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90.v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565.wmf"/><Relationship Id="rId6" Type="http://schemas.openxmlformats.org/officeDocument/2006/relationships/oleObject" Target="../embeddings/oleObject602.bin"/><Relationship Id="rId5" Type="http://schemas.openxmlformats.org/officeDocument/2006/relationships/image" Target="../media/image564.wmf"/><Relationship Id="rId4" Type="http://schemas.openxmlformats.org/officeDocument/2006/relationships/oleObject" Target="../embeddings/oleObject601.bin"/><Relationship Id="rId3" Type="http://schemas.openxmlformats.org/officeDocument/2006/relationships/oleObject" Target="../embeddings/oleObject600.bin"/><Relationship Id="rId2" Type="http://schemas.openxmlformats.org/officeDocument/2006/relationships/image" Target="../media/image563.wmf"/><Relationship Id="rId1" Type="http://schemas.openxmlformats.org/officeDocument/2006/relationships/oleObject" Target="../embeddings/oleObject599.bin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569.wmf"/><Relationship Id="rId7" Type="http://schemas.openxmlformats.org/officeDocument/2006/relationships/oleObject" Target="../embeddings/oleObject606.bin"/><Relationship Id="rId6" Type="http://schemas.openxmlformats.org/officeDocument/2006/relationships/image" Target="../media/image568.wmf"/><Relationship Id="rId5" Type="http://schemas.openxmlformats.org/officeDocument/2006/relationships/oleObject" Target="../embeddings/oleObject605.bin"/><Relationship Id="rId4" Type="http://schemas.openxmlformats.org/officeDocument/2006/relationships/image" Target="../media/image567.wmf"/><Relationship Id="rId3" Type="http://schemas.openxmlformats.org/officeDocument/2006/relationships/oleObject" Target="../embeddings/oleObject604.bin"/><Relationship Id="rId2" Type="http://schemas.openxmlformats.org/officeDocument/2006/relationships/image" Target="../media/image566.wmf"/><Relationship Id="rId10" Type="http://schemas.openxmlformats.org/officeDocument/2006/relationships/vmlDrawing" Target="../drawings/vmlDrawing91.vml"/><Relationship Id="rId1" Type="http://schemas.openxmlformats.org/officeDocument/2006/relationships/oleObject" Target="../embeddings/oleObject60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063750" y="2614858"/>
            <a:ext cx="8064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ExtraLight" panose="020B0200000000000000" pitchFamily="34" charset="-122"/>
              </a:rPr>
              <a:t>高等数学选讲</a:t>
            </a:r>
            <a:endParaRPr lang="zh-CN" altLang="en-US" sz="5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ExtraLight" panose="020B02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87950" y="4068390"/>
            <a:ext cx="1816100" cy="368300"/>
          </a:xfrm>
          <a:prstGeom prst="rect">
            <a:avLst/>
          </a:prstGeom>
          <a:solidFill>
            <a:schemeClr val="accent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ExtraLight" panose="020B0200000000000000" pitchFamily="34" charset="-122"/>
              </a:rPr>
              <a:t>杨     阳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ExtraLight" panose="020B02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87950" y="4702870"/>
            <a:ext cx="18161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ExtraLight" panose="020B0200000000000000" pitchFamily="34" charset="-122"/>
              </a:rPr>
              <a:t>2021.2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ExtraLight" panose="020B02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bldLvl="0" animBg="1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ext Box 2"/>
          <p:cNvSpPr txBox="1"/>
          <p:nvPr/>
        </p:nvSpPr>
        <p:spPr>
          <a:xfrm>
            <a:off x="2254250" y="1536700"/>
            <a:ext cx="7737475" cy="1210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669925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所谓数列</a:t>
            </a:r>
            <a:r>
              <a:rPr lang="en-US" altLang="zh-CN" sz="2800" dirty="0">
                <a:latin typeface="Times New Roman" panose="02020603050405020304" pitchFamily="18" charset="0"/>
              </a:rPr>
              <a:t>{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</a:rPr>
              <a:t>} </a:t>
            </a:r>
            <a:r>
              <a:rPr lang="zh-CN" altLang="en-US" sz="2800" dirty="0">
                <a:latin typeface="Times New Roman" panose="02020603050405020304" pitchFamily="18" charset="0"/>
              </a:rPr>
              <a:t>子列，就是从数列 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</a:rPr>
              <a:t>,   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</a:rPr>
              <a:t>,  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,  </a:t>
            </a:r>
            <a:r>
              <a:rPr lang="en-US" altLang="zh-CN" sz="2800" i="1" dirty="0">
                <a:latin typeface="Times New Roman" panose="02020603050405020304" pitchFamily="18" charset="0"/>
                <a:sym typeface="MT Extra" panose="05050102010205020202" pitchFamily="18" charset="2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MT Extra" panose="05050102010205020202" pitchFamily="18" charset="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,  </a:t>
            </a:r>
            <a:r>
              <a:rPr lang="zh-CN" altLang="en-US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中任取无穷多项，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16387" name="Group 3"/>
          <p:cNvGrpSpPr/>
          <p:nvPr/>
        </p:nvGrpSpPr>
        <p:grpSpPr>
          <a:xfrm>
            <a:off x="2254250" y="2178050"/>
            <a:ext cx="7745413" cy="1176338"/>
            <a:chOff x="565" y="1463"/>
            <a:chExt cx="4879" cy="741"/>
          </a:xfrm>
        </p:grpSpPr>
        <p:sp>
          <p:nvSpPr>
            <p:cNvPr id="16393" name="Text Box 4"/>
            <p:cNvSpPr txBox="1"/>
            <p:nvPr/>
          </p:nvSpPr>
          <p:spPr>
            <a:xfrm>
              <a:off x="2865" y="1463"/>
              <a:ext cx="257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latin typeface="Times New Roman" panose="02020603050405020304" pitchFamily="18" charset="0"/>
                </a:rPr>
                <a:t>按原来的次序，从左到右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16394" name="Rectangle 5"/>
            <p:cNvSpPr/>
            <p:nvPr/>
          </p:nvSpPr>
          <p:spPr>
            <a:xfrm>
              <a:off x="565" y="1875"/>
              <a:ext cx="213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latin typeface="Times New Roman" panose="02020603050405020304" pitchFamily="18" charset="0"/>
                </a:rPr>
                <a:t>排成一个新的数列，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6388" name="Rectangle 6"/>
          <p:cNvSpPr/>
          <p:nvPr/>
        </p:nvSpPr>
        <p:spPr>
          <a:xfrm>
            <a:off x="5472113" y="2849563"/>
            <a:ext cx="408749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这个数列称为</a:t>
            </a:r>
            <a:r>
              <a:rPr lang="en-US" altLang="zh-CN" sz="2800" dirty="0">
                <a:latin typeface="Times New Roman" panose="02020603050405020304" pitchFamily="18" charset="0"/>
              </a:rPr>
              <a:t>{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</a:rPr>
              <a:t>}</a:t>
            </a:r>
            <a:r>
              <a:rPr lang="zh-CN" altLang="en-US" sz="2800" dirty="0">
                <a:latin typeface="Times New Roman" panose="02020603050405020304" pitchFamily="18" charset="0"/>
              </a:rPr>
              <a:t>的子列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6389" name="Text Box 7"/>
          <p:cNvSpPr txBox="1"/>
          <p:nvPr/>
        </p:nvSpPr>
        <p:spPr>
          <a:xfrm>
            <a:off x="2239963" y="3460750"/>
            <a:ext cx="8020050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47625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比如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sz="2800" dirty="0">
                <a:latin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14</a:t>
            </a:r>
            <a:r>
              <a:rPr lang="en-US" altLang="zh-CN" sz="2800" dirty="0">
                <a:latin typeface="Times New Roman" panose="02020603050405020304" pitchFamily="18" charset="0"/>
              </a:rPr>
              <a:t>, 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, </a:t>
            </a:r>
            <a:r>
              <a:rPr lang="en-US" altLang="zh-CN" sz="2800" i="1" dirty="0">
                <a:latin typeface="Times New Roman" panose="02020603050405020304" pitchFamily="18" charset="0"/>
                <a:sym typeface="MT Extra" panose="05050102010205020202" pitchFamily="18" charset="2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sym typeface="MT Extra" panose="05050102010205020202" pitchFamily="18" charset="2"/>
              </a:rPr>
              <a:t>78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, </a:t>
            </a:r>
            <a:r>
              <a:rPr lang="zh-CN" altLang="en-US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就是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{</a:t>
            </a:r>
            <a:r>
              <a:rPr lang="en-US" altLang="zh-CN" sz="2800" i="1" dirty="0">
                <a:latin typeface="Times New Roman" panose="02020603050405020304" pitchFamily="18" charset="0"/>
                <a:sym typeface="MT Extra" panose="05050102010205020202" pitchFamily="18" charset="2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MT Extra" panose="05050102010205020202" pitchFamily="18" charset="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}</a:t>
            </a:r>
            <a:r>
              <a:rPr lang="zh-CN" altLang="en-US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的一个子列</a:t>
            </a:r>
            <a:endParaRPr lang="zh-CN" altLang="en-US" sz="2800" dirty="0">
              <a:latin typeface="Times New Roman" panose="02020603050405020304" pitchFamily="18" charset="0"/>
              <a:sym typeface="MT Extra" panose="05050102010205020202" pitchFamily="18" charset="2"/>
            </a:endParaRPr>
          </a:p>
        </p:txBody>
      </p:sp>
      <p:graphicFrame>
        <p:nvGraphicFramePr>
          <p:cNvPr id="16390" name="Object 8"/>
          <p:cNvGraphicFramePr>
            <a:graphicFrameLocks noChangeAspect="1"/>
          </p:cNvGraphicFramePr>
          <p:nvPr/>
        </p:nvGraphicFramePr>
        <p:xfrm>
          <a:off x="2235200" y="4235450"/>
          <a:ext cx="77724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" name="" r:id="rId1" imgW="3479800" imgH="508000" progId="Equation.3">
                  <p:embed/>
                </p:oleObj>
              </mc:Choice>
              <mc:Fallback>
                <p:oleObj name="" r:id="rId1" imgW="3479800" imgH="508000" progId="Equation.3">
                  <p:embed/>
                  <p:pic>
                    <p:nvPicPr>
                      <p:cNvPr id="0" name="图片 35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35200" y="4235450"/>
                        <a:ext cx="7772400" cy="113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9"/>
          <p:cNvSpPr txBox="1"/>
          <p:nvPr/>
        </p:nvSpPr>
        <p:spPr>
          <a:xfrm>
            <a:off x="2219325" y="5441950"/>
            <a:ext cx="7316788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47625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上列中</a:t>
            </a:r>
            <a:r>
              <a:rPr lang="en-US" altLang="zh-CN" sz="2800" i="1" dirty="0">
                <a:latin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</a:rPr>
              <a:t>=2, </a:t>
            </a:r>
            <a:r>
              <a:rPr lang="en-US" altLang="zh-CN" sz="2800" i="1" dirty="0">
                <a:latin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</a:rPr>
              <a:t>=5, </a:t>
            </a:r>
            <a:r>
              <a:rPr lang="en-US" altLang="zh-CN" sz="2800" i="1" dirty="0">
                <a:latin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800" dirty="0">
                <a:latin typeface="Times New Roman" panose="02020603050405020304" pitchFamily="18" charset="0"/>
              </a:rPr>
              <a:t>=14</a:t>
            </a:r>
            <a:r>
              <a:rPr lang="zh-CN" altLang="en-US" sz="2800" dirty="0">
                <a:latin typeface="Times New Roman" panose="02020603050405020304" pitchFamily="18" charset="0"/>
              </a:rPr>
              <a:t>等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  <a:sym typeface="MT Extra" panose="05050102010205020202" pitchFamily="18" charset="2"/>
            </a:endParaRPr>
          </a:p>
        </p:txBody>
      </p:sp>
      <p:sp>
        <p:nvSpPr>
          <p:cNvPr id="16392" name="Text Box 10"/>
          <p:cNvSpPr txBox="1"/>
          <p:nvPr/>
        </p:nvSpPr>
        <p:spPr>
          <a:xfrm>
            <a:off x="2293938" y="831850"/>
            <a:ext cx="207803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b="1" dirty="0">
                <a:solidFill>
                  <a:srgbClr val="F93AF6"/>
                </a:solidFill>
                <a:latin typeface="仿宋_GB2312" pitchFamily="1" charset="-122"/>
                <a:ea typeface="仿宋_GB2312" pitchFamily="1" charset="-122"/>
              </a:rPr>
              <a:t>3.</a:t>
            </a:r>
            <a:r>
              <a:rPr lang="zh-CN" altLang="en-US" sz="3600" b="1" dirty="0">
                <a:solidFill>
                  <a:srgbClr val="F93AF6"/>
                </a:solidFill>
                <a:latin typeface="仿宋_GB2312" pitchFamily="1" charset="-122"/>
                <a:ea typeface="仿宋_GB2312" pitchFamily="1" charset="-122"/>
              </a:rPr>
              <a:t>子数列</a:t>
            </a:r>
            <a:endParaRPr lang="zh-CN" altLang="en-US" sz="3600" b="1" dirty="0">
              <a:solidFill>
                <a:srgbClr val="F93AF6"/>
              </a:solidFill>
              <a:latin typeface="仿宋_GB2312" pitchFamily="1" charset="-122"/>
              <a:ea typeface="仿宋_GB2312" pitchFamily="1" charset="-122"/>
            </a:endParaRP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6510655" y="3014345"/>
            <a:ext cx="235648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4800"/>
          </a:p>
        </p:txBody>
      </p:sp>
      <p:sp>
        <p:nvSpPr>
          <p:cNvPr id="10" name="文本框 9"/>
          <p:cNvSpPr txBox="1"/>
          <p:nvPr/>
        </p:nvSpPr>
        <p:spPr>
          <a:xfrm>
            <a:off x="4493260" y="3013710"/>
            <a:ext cx="201739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480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9165" y="784225"/>
            <a:ext cx="1031367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求下列极限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1954213" y="1392238"/>
          <a:ext cx="7276465" cy="124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148965" imgH="533400" progId="Equation.DSMT4">
                  <p:embed/>
                </p:oleObj>
              </mc:Choice>
              <mc:Fallback>
                <p:oleObj name="" r:id="rId1" imgW="3148965" imgH="533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4213" y="1392238"/>
                        <a:ext cx="7276465" cy="1246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185545" y="2844165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1" name="对象 322562"/>
          <p:cNvGraphicFramePr>
            <a:graphicFrameLocks noChangeAspect="1"/>
          </p:cNvGraphicFramePr>
          <p:nvPr/>
        </p:nvGraphicFramePr>
        <p:xfrm>
          <a:off x="2111693" y="3013393"/>
          <a:ext cx="6779895" cy="1039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2933700" imgH="444500" progId="Equation.DSMT4">
                  <p:embed/>
                </p:oleObj>
              </mc:Choice>
              <mc:Fallback>
                <p:oleObj name="" r:id="rId3" imgW="2933700" imgH="4445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1693" y="3013393"/>
                        <a:ext cx="6779895" cy="1039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85545" y="2617470"/>
          <a:ext cx="126111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444500" imgH="139700" progId="Equation.KSEE3">
                  <p:embed/>
                </p:oleObj>
              </mc:Choice>
              <mc:Fallback>
                <p:oleObj name="" r:id="rId5" imgW="444500" imgH="139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5545" y="2617470"/>
                        <a:ext cx="126111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75615" y="2651125"/>
            <a:ext cx="715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订正：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3" grpId="0"/>
      <p:bldP spid="13" grpId="0" bldLvl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945005" y="5186680"/>
            <a:ext cx="4699635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sp>
        <p:nvSpPr>
          <p:cNvPr id="3" name="文本框 2"/>
          <p:cNvSpPr txBox="1"/>
          <p:nvPr/>
        </p:nvSpPr>
        <p:spPr>
          <a:xfrm>
            <a:off x="5497830" y="3864610"/>
            <a:ext cx="3552825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sp>
        <p:nvSpPr>
          <p:cNvPr id="13" name="文本框 12"/>
          <p:cNvSpPr txBox="1"/>
          <p:nvPr/>
        </p:nvSpPr>
        <p:spPr>
          <a:xfrm>
            <a:off x="1945005" y="4079875"/>
            <a:ext cx="3552825" cy="1106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6600"/>
          </a:p>
        </p:txBody>
      </p:sp>
      <p:sp>
        <p:nvSpPr>
          <p:cNvPr id="10" name="文本框 9"/>
          <p:cNvSpPr txBox="1"/>
          <p:nvPr/>
        </p:nvSpPr>
        <p:spPr>
          <a:xfrm>
            <a:off x="6233795" y="2590165"/>
            <a:ext cx="3373755" cy="1106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6600"/>
          </a:p>
        </p:txBody>
      </p:sp>
      <p:graphicFrame>
        <p:nvGraphicFramePr>
          <p:cNvPr id="14" name="对象 322562"/>
          <p:cNvGraphicFramePr>
            <a:graphicFrameLocks noChangeAspect="1"/>
          </p:cNvGraphicFramePr>
          <p:nvPr/>
        </p:nvGraphicFramePr>
        <p:xfrm>
          <a:off x="1945641" y="2500631"/>
          <a:ext cx="7661910" cy="400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3314700" imgH="1714500" progId="Equation.DSMT4">
                  <p:embed/>
                </p:oleObj>
              </mc:Choice>
              <mc:Fallback>
                <p:oleObj name="" r:id="rId1" imgW="3314700" imgH="17145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45641" y="2500631"/>
                        <a:ext cx="7661910" cy="40081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552815" y="6349833"/>
            <a:ext cx="2700000" cy="316800"/>
          </a:xfrm>
        </p:spPr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9165" y="516890"/>
            <a:ext cx="1031367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求下列极限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1944688" y="1135063"/>
          <a:ext cx="7276465" cy="124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148965" imgH="533400" progId="Equation.DSMT4">
                  <p:embed/>
                </p:oleObj>
              </mc:Choice>
              <mc:Fallback>
                <p:oleObj name="" r:id="rId3" imgW="3148965" imgH="533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4688" y="1135063"/>
                        <a:ext cx="7276465" cy="1246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215390" y="263652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3" grpId="0"/>
      <p:bldP spid="13" grpId="0" bldLvl="0" animBg="1"/>
      <p:bldP spid="3" grpId="0" bldLvl="0" animBg="1"/>
      <p:bldP spid="4" grpId="0" bldLvl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2409825" y="4843145"/>
            <a:ext cx="5728335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sp>
        <p:nvSpPr>
          <p:cNvPr id="4" name="文本框 3"/>
          <p:cNvSpPr txBox="1"/>
          <p:nvPr/>
        </p:nvSpPr>
        <p:spPr>
          <a:xfrm>
            <a:off x="2409825" y="3440430"/>
            <a:ext cx="5728335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1585278" y="754380"/>
          <a:ext cx="760031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288665" imgH="469900" progId="Equation.DSMT4">
                  <p:embed/>
                </p:oleObj>
              </mc:Choice>
              <mc:Fallback>
                <p:oleObj name="" r:id="rId1" imgW="3288665" imgH="4699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5278" y="754380"/>
                        <a:ext cx="7600315" cy="1098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508125" y="224409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2" name="对象 322562"/>
          <p:cNvGraphicFramePr>
            <a:graphicFrameLocks noChangeAspect="1"/>
          </p:cNvGraphicFramePr>
          <p:nvPr/>
        </p:nvGraphicFramePr>
        <p:xfrm>
          <a:off x="2471738" y="2243773"/>
          <a:ext cx="5666105" cy="392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2451100" imgH="1676400" progId="Equation.DSMT4">
                  <p:embed/>
                </p:oleObj>
              </mc:Choice>
              <mc:Fallback>
                <p:oleObj name="" r:id="rId3" imgW="2451100" imgH="1676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1738" y="2243773"/>
                        <a:ext cx="5666105" cy="3921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 bldLvl="0" animBg="1"/>
      <p:bldP spid="10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019675" y="2073275"/>
            <a:ext cx="3672840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1585278" y="754380"/>
          <a:ext cx="760031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288665" imgH="469900" progId="Equation.DSMT4">
                  <p:embed/>
                </p:oleObj>
              </mc:Choice>
              <mc:Fallback>
                <p:oleObj name="" r:id="rId1" imgW="3288665" imgH="4699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5278" y="754380"/>
                        <a:ext cx="7600315" cy="1098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508125" y="224409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1" name="对象 322562"/>
          <p:cNvGraphicFramePr>
            <a:graphicFrameLocks noChangeAspect="1"/>
          </p:cNvGraphicFramePr>
          <p:nvPr/>
        </p:nvGraphicFramePr>
        <p:xfrm>
          <a:off x="2599056" y="2243773"/>
          <a:ext cx="5989320" cy="979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2590800" imgH="419100" progId="Equation.DSMT4">
                  <p:embed/>
                </p:oleObj>
              </mc:Choice>
              <mc:Fallback>
                <p:oleObj name="" r:id="rId3" imgW="2590800" imgH="4191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9056" y="2243773"/>
                        <a:ext cx="5989320" cy="9798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322562"/>
          <p:cNvGraphicFramePr>
            <a:graphicFrameLocks noChangeAspect="1"/>
          </p:cNvGraphicFramePr>
          <p:nvPr/>
        </p:nvGraphicFramePr>
        <p:xfrm>
          <a:off x="2599056" y="3477578"/>
          <a:ext cx="2965450" cy="979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5" imgW="1282700" imgH="419100" progId="Equation.DSMT4">
                  <p:embed/>
                </p:oleObj>
              </mc:Choice>
              <mc:Fallback>
                <p:oleObj name="" r:id="rId5" imgW="1282700" imgH="4191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9056" y="3477578"/>
                        <a:ext cx="2965450" cy="9798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文本框 3"/>
          <p:cNvSpPr txBox="1"/>
          <p:nvPr/>
        </p:nvSpPr>
        <p:spPr>
          <a:xfrm>
            <a:off x="879475" y="5156200"/>
            <a:ext cx="82429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八、洛必达法则</a:t>
            </a:r>
            <a:r>
              <a:rPr lang="en-US" altLang="zh-CN" sz="32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极限化简方法</a:t>
            </a:r>
            <a:r>
              <a:rPr lang="en-US" altLang="zh-CN" sz="32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4.</a:t>
            </a:r>
            <a:endParaRPr lang="zh-CN" altLang="en-US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 bldLvl="0" animBg="1"/>
      <p:bldP spid="194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2" name="Text Box 9"/>
          <p:cNvSpPr txBox="1"/>
          <p:nvPr/>
        </p:nvSpPr>
        <p:spPr>
          <a:xfrm>
            <a:off x="8244205" y="5227003"/>
            <a:ext cx="11255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发散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7413" name="Text Box 10"/>
          <p:cNvSpPr txBox="1"/>
          <p:nvPr/>
        </p:nvSpPr>
        <p:spPr>
          <a:xfrm>
            <a:off x="4381183" y="5227320"/>
            <a:ext cx="40624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1, 0, 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1</a:t>
            </a:r>
            <a:r>
              <a:rPr lang="en-US" altLang="zh-CN" sz="2800" dirty="0">
                <a:latin typeface="Times New Roman" panose="02020603050405020304" pitchFamily="18" charset="0"/>
              </a:rPr>
              <a:t>, 0, 1, 0, 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1</a:t>
            </a:r>
            <a:r>
              <a:rPr lang="en-US" altLang="zh-CN" sz="2800" dirty="0">
                <a:latin typeface="Times New Roman" panose="02020603050405020304" pitchFamily="18" charset="0"/>
              </a:rPr>
              <a:t>, 0, 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endParaRPr lang="en-US" altLang="zh-CN" sz="2800" dirty="0">
              <a:latin typeface="Times New Roman" panose="02020603050405020304" pitchFamily="18" charset="0"/>
              <a:sym typeface="MT Extra" panose="05050102010205020202" pitchFamily="18" charset="2"/>
            </a:endParaRPr>
          </a:p>
        </p:txBody>
      </p:sp>
      <p:graphicFrame>
        <p:nvGraphicFramePr>
          <p:cNvPr id="17414" name="Object 11"/>
          <p:cNvGraphicFramePr>
            <a:graphicFrameLocks noChangeAspect="1"/>
          </p:cNvGraphicFramePr>
          <p:nvPr/>
        </p:nvGraphicFramePr>
        <p:xfrm>
          <a:off x="1992948" y="5031423"/>
          <a:ext cx="217170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" name="" r:id="rId1" imgW="1040765" imgH="393700" progId="Equation.3">
                  <p:embed/>
                </p:oleObj>
              </mc:Choice>
              <mc:Fallback>
                <p:oleObj name="" r:id="rId1" imgW="1040765" imgH="393700" progId="Equation.3">
                  <p:embed/>
                  <p:pic>
                    <p:nvPicPr>
                      <p:cNvPr id="0" name="图片 38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2948" y="5031423"/>
                        <a:ext cx="2171700" cy="912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Text Box 15"/>
          <p:cNvSpPr txBox="1"/>
          <p:nvPr/>
        </p:nvSpPr>
        <p:spPr>
          <a:xfrm>
            <a:off x="1848485" y="1866900"/>
            <a:ext cx="7862888" cy="11245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854075" lvl="0" indent="-854075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5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若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{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}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的两个子列一个收敛于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而另一个收敛于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，且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则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发散；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9" name="Text Box 16"/>
          <p:cNvSpPr txBox="1"/>
          <p:nvPr/>
        </p:nvSpPr>
        <p:spPr>
          <a:xfrm>
            <a:off x="2660015" y="3168015"/>
            <a:ext cx="70516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或者，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{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}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中有一个子列发散，则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{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}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发散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84605" y="758825"/>
            <a:ext cx="9622155" cy="705485"/>
            <a:chOff x="2463" y="2183"/>
            <a:chExt cx="15153" cy="1111"/>
          </a:xfrm>
        </p:grpSpPr>
        <p:grpSp>
          <p:nvGrpSpPr>
            <p:cNvPr id="26" name="组合 25"/>
            <p:cNvGrpSpPr/>
            <p:nvPr/>
          </p:nvGrpSpPr>
          <p:grpSpPr>
            <a:xfrm>
              <a:off x="2463" y="2275"/>
              <a:ext cx="15153" cy="926"/>
              <a:chOff x="2463" y="4150"/>
              <a:chExt cx="15153" cy="926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2463" y="4202"/>
                <a:ext cx="15153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spcBef>
                    <a:spcPct val="5000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楷体_GB2312" pitchFamily="49" charset="-122"/>
                    <a:ea typeface="楷体_GB2312" pitchFamily="49" charset="-122"/>
                    <a:sym typeface="Arial" panose="020B0604020202020204" pitchFamily="34" charset="0"/>
                  </a:rPr>
                  <a:t>《定理》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  <a:sym typeface="Arial" panose="020B0604020202020204" pitchFamily="34" charset="0"/>
                  </a:rPr>
                  <a:t>若         </a:t>
                </a:r>
                <a:r>
                  <a:rPr lang="zh-CN" altLang="en-US" sz="2800" b="1" dirty="0">
                    <a:latin typeface="楷体_GB2312" pitchFamily="49" charset="-122"/>
                    <a:ea typeface="楷体_GB2312" pitchFamily="49" charset="-122"/>
                    <a:sym typeface="Symbol" panose="05050102010706020507" charset="0"/>
                  </a:rPr>
                  <a:t> 它的任一子列          </a:t>
                </a:r>
                <a:endParaRPr lang="zh-CN" altLang="en-US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20204" pitchFamily="34" charset="0"/>
                </a:endParaRPr>
              </a:p>
            </p:txBody>
          </p:sp>
          <p:graphicFrame>
            <p:nvGraphicFramePr>
              <p:cNvPr id="16" name="对象 322562"/>
              <p:cNvGraphicFramePr>
                <a:graphicFrameLocks noChangeAspect="1"/>
              </p:cNvGraphicFramePr>
              <p:nvPr/>
            </p:nvGraphicFramePr>
            <p:xfrm>
              <a:off x="5405" y="4150"/>
              <a:ext cx="2306" cy="9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" name="" r:id="rId3" imgW="634365" imgH="254000" progId="Equation.DSMT4">
                      <p:embed/>
                    </p:oleObj>
                  </mc:Choice>
                  <mc:Fallback>
                    <p:oleObj name="" r:id="rId3" imgW="634365" imgH="2540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405" y="4150"/>
                            <a:ext cx="2306" cy="92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" name="对象 322562"/>
            <p:cNvGraphicFramePr>
              <a:graphicFrameLocks noChangeAspect="1"/>
            </p:cNvGraphicFramePr>
            <p:nvPr/>
          </p:nvGraphicFramePr>
          <p:xfrm>
            <a:off x="12197" y="2183"/>
            <a:ext cx="2629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" name="" r:id="rId5" imgW="723900" imgH="304800" progId="Equation.DSMT4">
                    <p:embed/>
                  </p:oleObj>
                </mc:Choice>
                <mc:Fallback>
                  <p:oleObj name="" r:id="rId5" imgW="723900" imgH="304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197" y="2183"/>
                          <a:ext cx="2629" cy="11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468" name="Object 11"/>
          <p:cNvGraphicFramePr>
            <a:graphicFrameLocks noChangeAspect="1"/>
          </p:cNvGraphicFramePr>
          <p:nvPr/>
        </p:nvGraphicFramePr>
        <p:xfrm>
          <a:off x="2718435" y="3884930"/>
          <a:ext cx="5375275" cy="591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" name="" r:id="rId7" imgW="2540000" imgH="279400" progId="Equation.3">
                  <p:embed/>
                </p:oleObj>
              </mc:Choice>
              <mc:Fallback>
                <p:oleObj name="" r:id="rId7" imgW="2540000" imgH="279400" progId="Equation.3">
                  <p:embed/>
                  <p:pic>
                    <p:nvPicPr>
                      <p:cNvPr id="0" name="图片 3509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18435" y="3884930"/>
                        <a:ext cx="5375275" cy="5918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22"/>
          <p:cNvSpPr txBox="1"/>
          <p:nvPr/>
        </p:nvSpPr>
        <p:spPr>
          <a:xfrm>
            <a:off x="8093710" y="395478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发散</a:t>
            </a:r>
            <a:endParaRPr lang="zh-CN" altLang="en-US" sz="2800" b="1" i="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Text Box 22"/>
          <p:cNvSpPr txBox="1"/>
          <p:nvPr/>
        </p:nvSpPr>
        <p:spPr>
          <a:xfrm>
            <a:off x="2523490" y="454660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但，子列</a:t>
            </a:r>
            <a:endParaRPr lang="zh-CN" altLang="en-US" sz="2800" b="1" i="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8" name="Object 11"/>
          <p:cNvGraphicFramePr>
            <a:graphicFrameLocks noChangeAspect="1"/>
          </p:cNvGraphicFramePr>
          <p:nvPr/>
        </p:nvGraphicFramePr>
        <p:xfrm>
          <a:off x="4164965" y="4530090"/>
          <a:ext cx="3574415" cy="53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9" imgW="1688465" imgH="254000" progId="Equation.3">
                  <p:embed/>
                </p:oleObj>
              </mc:Choice>
              <mc:Fallback>
                <p:oleObj name="" r:id="rId9" imgW="1688465" imgH="254000" progId="Equation.3">
                  <p:embed/>
                  <p:pic>
                    <p:nvPicPr>
                      <p:cNvPr id="0" name="图片 3509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164965" y="4530090"/>
                        <a:ext cx="3574415" cy="5384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848485" y="3884930"/>
            <a:ext cx="546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ea typeface="+mn-lt"/>
              </a:rPr>
              <a:t>例</a:t>
            </a:r>
            <a:endParaRPr lang="zh-CN" altLang="en-US" sz="3200" b="1">
              <a:ea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342390" y="1006475"/>
            <a:ext cx="9346565" cy="4399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  设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n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}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，下列不正确的是（     ）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.</a:t>
            </a:r>
            <a:endParaRPr lang="en-US" altLang="zh-CN" sz="28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	(A)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若                    ，则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	(B)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若                                         ，则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	(C)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若                    ，则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	(D)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若                                         ，则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26130" y="2208848"/>
          <a:ext cx="172148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685800" imgH="279400" progId="Equation.KSEE3">
                  <p:embed/>
                </p:oleObj>
              </mc:Choice>
              <mc:Fallback>
                <p:oleObj name="" r:id="rId1" imgW="6858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26130" y="2208848"/>
                        <a:ext cx="172148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62638" y="2208848"/>
          <a:ext cx="366522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459865" imgH="279400" progId="Equation.KSEE3">
                  <p:embed/>
                </p:oleObj>
              </mc:Choice>
              <mc:Fallback>
                <p:oleObj name="" r:id="rId3" imgW="1459865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2638" y="2208848"/>
                        <a:ext cx="3665220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40736" y="3058478"/>
          <a:ext cx="36353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1447800" imgH="279400" progId="Equation.KSEE3">
                  <p:embed/>
                </p:oleObj>
              </mc:Choice>
              <mc:Fallback>
                <p:oleObj name="" r:id="rId5" imgW="14478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0736" y="3058478"/>
                        <a:ext cx="363537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65720" y="3058478"/>
          <a:ext cx="172148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7" imgW="685800" imgH="279400" progId="Equation.KSEE3">
                  <p:embed/>
                </p:oleObj>
              </mc:Choice>
              <mc:Fallback>
                <p:oleObj name="" r:id="rId7" imgW="6858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65720" y="3058478"/>
                        <a:ext cx="172148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26130" y="3908108"/>
          <a:ext cx="172148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8" imgW="685800" imgH="279400" progId="Equation.KSEE3">
                  <p:embed/>
                </p:oleObj>
              </mc:Choice>
              <mc:Fallback>
                <p:oleObj name="" r:id="rId8" imgW="6858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26130" y="3908108"/>
                        <a:ext cx="172148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62638" y="3908108"/>
          <a:ext cx="366522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1459865" imgH="279400" progId="Equation.KSEE3">
                  <p:embed/>
                </p:oleObj>
              </mc:Choice>
              <mc:Fallback>
                <p:oleObj name="" r:id="rId9" imgW="1459865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62638" y="3908108"/>
                        <a:ext cx="3665220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42006" y="4783773"/>
          <a:ext cx="360362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1435100" imgH="279400" progId="Equation.KSEE3">
                  <p:embed/>
                </p:oleObj>
              </mc:Choice>
              <mc:Fallback>
                <p:oleObj name="" r:id="rId11" imgW="14351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42006" y="4783773"/>
                        <a:ext cx="360362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47000" y="4783773"/>
          <a:ext cx="172148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3" imgW="685800" imgH="279400" progId="Equation.KSEE3">
                  <p:embed/>
                </p:oleObj>
              </mc:Choice>
              <mc:Fallback>
                <p:oleObj name="" r:id="rId13" imgW="6858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47000" y="4783773"/>
                        <a:ext cx="172148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16965" y="944245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4</a:t>
            </a:r>
            <a:r>
              <a:rPr lang="zh-CN" altLang="en-US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、常见数列极限</a:t>
            </a:r>
            <a:endParaRPr lang="zh-CN" altLang="en-US" sz="3200" b="1" dirty="0">
              <a:solidFill>
                <a:srgbClr val="F93AF6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graphicFrame>
        <p:nvGraphicFramePr>
          <p:cNvPr id="2" name="对象 322562"/>
          <p:cNvGraphicFramePr>
            <a:graphicFrameLocks noChangeAspect="1"/>
          </p:cNvGraphicFramePr>
          <p:nvPr/>
        </p:nvGraphicFramePr>
        <p:xfrm>
          <a:off x="4882515" y="943928"/>
          <a:ext cx="3193415" cy="7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384300" imgH="304800" progId="Equation.DSMT4">
                  <p:embed/>
                </p:oleObj>
              </mc:Choice>
              <mc:Fallback>
                <p:oleObj name="" r:id="rId1" imgW="1384300" imgH="3048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82515" y="943928"/>
                        <a:ext cx="3193415" cy="705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41090" y="2014538"/>
          <a:ext cx="3762375" cy="229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1498600" imgH="914400" progId="Equation.KSEE3">
                  <p:embed/>
                </p:oleObj>
              </mc:Choice>
              <mc:Fallback>
                <p:oleObj name="" r:id="rId3" imgW="1498600" imgH="914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1090" y="2014538"/>
                        <a:ext cx="3762375" cy="229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2" name="Text Box 4"/>
          <p:cNvSpPr txBox="1"/>
          <p:nvPr/>
        </p:nvSpPr>
        <p:spPr>
          <a:xfrm>
            <a:off x="4203700" y="352425"/>
            <a:ext cx="23202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数列极限举例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4453" name="Text Box 5"/>
          <p:cNvSpPr txBox="1"/>
          <p:nvPr/>
        </p:nvSpPr>
        <p:spPr>
          <a:xfrm>
            <a:off x="1919288" y="836613"/>
            <a:ext cx="23202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求下列极限：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04454" name="Object 6"/>
          <p:cNvGraphicFramePr>
            <a:graphicFrameLocks noChangeAspect="1"/>
          </p:cNvGraphicFramePr>
          <p:nvPr/>
        </p:nvGraphicFramePr>
        <p:xfrm>
          <a:off x="2063750" y="1484313"/>
          <a:ext cx="17129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" name="" r:id="rId1" imgW="914400" imgH="393700" progId="Equation.DSMT4">
                  <p:embed/>
                </p:oleObj>
              </mc:Choice>
              <mc:Fallback>
                <p:oleObj name="" r:id="rId1" imgW="914400" imgH="393700" progId="Equation.DSMT4">
                  <p:embed/>
                  <p:pic>
                    <p:nvPicPr>
                      <p:cNvPr id="0" name="图片 38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3750" y="1484313"/>
                        <a:ext cx="1712913" cy="736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5" name="Object 7"/>
          <p:cNvGraphicFramePr>
            <a:graphicFrameLocks noChangeAspect="1"/>
          </p:cNvGraphicFramePr>
          <p:nvPr/>
        </p:nvGraphicFramePr>
        <p:xfrm>
          <a:off x="6667500" y="1373188"/>
          <a:ext cx="204628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6" name="" r:id="rId3" imgW="1091565" imgH="444500" progId="Equation.DSMT4">
                  <p:embed/>
                </p:oleObj>
              </mc:Choice>
              <mc:Fallback>
                <p:oleObj name="" r:id="rId3" imgW="1091565" imgH="444500" progId="Equation.DSMT4">
                  <p:embed/>
                  <p:pic>
                    <p:nvPicPr>
                      <p:cNvPr id="0" name="图片 38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0" y="1373188"/>
                        <a:ext cx="2046288" cy="831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6" name="Object 8"/>
          <p:cNvGraphicFramePr>
            <a:graphicFrameLocks noChangeAspect="1"/>
          </p:cNvGraphicFramePr>
          <p:nvPr/>
        </p:nvGraphicFramePr>
        <p:xfrm>
          <a:off x="1992313" y="2565400"/>
          <a:ext cx="25209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2" name="" r:id="rId5" imgW="1345565" imgH="304800" progId="Equation.DSMT4">
                  <p:embed/>
                </p:oleObj>
              </mc:Choice>
              <mc:Fallback>
                <p:oleObj name="" r:id="rId5" imgW="1345565" imgH="304800" progId="Equation.DSMT4">
                  <p:embed/>
                  <p:pic>
                    <p:nvPicPr>
                      <p:cNvPr id="0" name="图片 387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2313" y="2565400"/>
                        <a:ext cx="2520950" cy="569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7" name="Object 9"/>
          <p:cNvGraphicFramePr>
            <a:graphicFrameLocks noChangeAspect="1"/>
          </p:cNvGraphicFramePr>
          <p:nvPr/>
        </p:nvGraphicFramePr>
        <p:xfrm>
          <a:off x="1992313" y="3716338"/>
          <a:ext cx="2141537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5" name="" r:id="rId7" imgW="1143000" imgH="355600" progId="Equation.DSMT4">
                  <p:embed/>
                </p:oleObj>
              </mc:Choice>
              <mc:Fallback>
                <p:oleObj name="" r:id="rId7" imgW="1143000" imgH="355600" progId="Equation.DSMT4">
                  <p:embed/>
                  <p:pic>
                    <p:nvPicPr>
                      <p:cNvPr id="0" name="图片 387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2313" y="3716338"/>
                        <a:ext cx="2141537" cy="665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8" name="Object 10"/>
          <p:cNvGraphicFramePr>
            <a:graphicFrameLocks noChangeAspect="1"/>
          </p:cNvGraphicFramePr>
          <p:nvPr/>
        </p:nvGraphicFramePr>
        <p:xfrm>
          <a:off x="1992313" y="4900613"/>
          <a:ext cx="25209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7" name="" r:id="rId9" imgW="1345565" imgH="444500" progId="Equation.DSMT4">
                  <p:embed/>
                </p:oleObj>
              </mc:Choice>
              <mc:Fallback>
                <p:oleObj name="" r:id="rId9" imgW="1345565" imgH="444500" progId="Equation.DSMT4">
                  <p:embed/>
                  <p:pic>
                    <p:nvPicPr>
                      <p:cNvPr id="0" name="图片 38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92313" y="4900613"/>
                        <a:ext cx="2520950" cy="831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9" name="Object 11"/>
          <p:cNvGraphicFramePr>
            <a:graphicFrameLocks noChangeAspect="1"/>
          </p:cNvGraphicFramePr>
          <p:nvPr/>
        </p:nvGraphicFramePr>
        <p:xfrm>
          <a:off x="4008438" y="1484313"/>
          <a:ext cx="541337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0" name="" r:id="rId11" imgW="266700" imgH="393065" progId="Equation.DSMT4">
                  <p:embed/>
                </p:oleObj>
              </mc:Choice>
              <mc:Fallback>
                <p:oleObj name="" r:id="rId11" imgW="266700" imgH="393065" progId="Equation.DSMT4">
                  <p:embed/>
                  <p:pic>
                    <p:nvPicPr>
                      <p:cNvPr id="0" name="图片 387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08438" y="1484313"/>
                        <a:ext cx="541337" cy="798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0" name="Object 12"/>
          <p:cNvGraphicFramePr>
            <a:graphicFrameLocks noChangeAspect="1"/>
          </p:cNvGraphicFramePr>
          <p:nvPr/>
        </p:nvGraphicFramePr>
        <p:xfrm>
          <a:off x="8826500" y="1662113"/>
          <a:ext cx="4381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" name="" r:id="rId13" imgW="215900" imgH="165100" progId="Equation.DSMT4">
                  <p:embed/>
                </p:oleObj>
              </mc:Choice>
              <mc:Fallback>
                <p:oleObj name="" r:id="rId13" imgW="215900" imgH="165100" progId="Equation.DSMT4">
                  <p:embed/>
                  <p:pic>
                    <p:nvPicPr>
                      <p:cNvPr id="0" name="图片 388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26500" y="1662113"/>
                        <a:ext cx="438150" cy="333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1" name="Object 13"/>
          <p:cNvGraphicFramePr>
            <a:graphicFrameLocks noChangeAspect="1"/>
          </p:cNvGraphicFramePr>
          <p:nvPr/>
        </p:nvGraphicFramePr>
        <p:xfrm>
          <a:off x="4656138" y="2420938"/>
          <a:ext cx="27352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" name="" r:id="rId15" imgW="1346200" imgH="419100" progId="Equation.DSMT4">
                  <p:embed/>
                </p:oleObj>
              </mc:Choice>
              <mc:Fallback>
                <p:oleObj name="" r:id="rId15" imgW="1346200" imgH="419100" progId="Equation.DSMT4">
                  <p:embed/>
                  <p:pic>
                    <p:nvPicPr>
                      <p:cNvPr id="0" name="图片 388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56138" y="2420938"/>
                        <a:ext cx="2735262" cy="854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2" name="Object 14"/>
          <p:cNvGraphicFramePr>
            <a:graphicFrameLocks noChangeAspect="1"/>
          </p:cNvGraphicFramePr>
          <p:nvPr/>
        </p:nvGraphicFramePr>
        <p:xfrm>
          <a:off x="4295775" y="3787775"/>
          <a:ext cx="4381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" name="" r:id="rId17" imgW="215900" imgH="165100" progId="Equation.DSMT4">
                  <p:embed/>
                </p:oleObj>
              </mc:Choice>
              <mc:Fallback>
                <p:oleObj name="" r:id="rId17" imgW="215900" imgH="165100" progId="Equation.DSMT4">
                  <p:embed/>
                  <p:pic>
                    <p:nvPicPr>
                      <p:cNvPr id="0" name="图片 387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95775" y="3787775"/>
                        <a:ext cx="438150" cy="333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3" name="Object 15"/>
          <p:cNvGraphicFramePr>
            <a:graphicFrameLocks noChangeAspect="1"/>
          </p:cNvGraphicFramePr>
          <p:nvPr/>
        </p:nvGraphicFramePr>
        <p:xfrm>
          <a:off x="4656138" y="4292600"/>
          <a:ext cx="3459162" cy="206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" name="" r:id="rId18" imgW="1701800" imgH="1016000" progId="Equation.DSMT4">
                  <p:embed/>
                </p:oleObj>
              </mc:Choice>
              <mc:Fallback>
                <p:oleObj name="" r:id="rId18" imgW="1701800" imgH="1016000" progId="Equation.DSMT4">
                  <p:embed/>
                  <p:pic>
                    <p:nvPicPr>
                      <p:cNvPr id="0" name="图片 388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56138" y="4292600"/>
                        <a:ext cx="3459162" cy="2065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70" name="Picture 16" descr="zw0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16950" y="4005263"/>
            <a:ext cx="1622425" cy="244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2" grpId="0"/>
      <p:bldP spid="1044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9461" name="文本框 3"/>
          <p:cNvSpPr txBox="1"/>
          <p:nvPr/>
        </p:nvSpPr>
        <p:spPr>
          <a:xfrm>
            <a:off x="879475" y="756285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二、函数极限</a:t>
            </a:r>
            <a:endParaRPr lang="en-US" altLang="zh-CN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1311910" y="1736090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点 </a:t>
            </a:r>
            <a:r>
              <a:rPr lang="en-US" altLang="zh-CN" sz="32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 </a:t>
            </a: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的 </a:t>
            </a:r>
            <a:r>
              <a:rPr lang="zh-CN" altLang="en-US" sz="3200" b="1" i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charset="0"/>
              </a:rPr>
              <a:t> </a:t>
            </a: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邻域：</a:t>
            </a:r>
            <a:endParaRPr lang="zh-CN" altLang="en-US" sz="3200" b="1" dirty="0">
              <a:solidFill>
                <a:srgbClr val="0C1ADC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graphicFrame>
        <p:nvGraphicFramePr>
          <p:cNvPr id="515091" name="Object 8"/>
          <p:cNvGraphicFramePr>
            <a:graphicFrameLocks noChangeAspect="1"/>
          </p:cNvGraphicFramePr>
          <p:nvPr/>
        </p:nvGraphicFramePr>
        <p:xfrm>
          <a:off x="4702493" y="1674495"/>
          <a:ext cx="417671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" imgW="2095500" imgH="355600" progId="Equation.DSMT4">
                  <p:embed/>
                </p:oleObj>
              </mc:Choice>
              <mc:Fallback>
                <p:oleObj name="" r:id="rId1" imgW="2095500" imgH="355600" progId="Equation.DSMT4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02493" y="1674495"/>
                        <a:ext cx="4176712" cy="706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10" name="Line 2"/>
          <p:cNvSpPr/>
          <p:nvPr/>
        </p:nvSpPr>
        <p:spPr>
          <a:xfrm>
            <a:off x="4102100" y="3531870"/>
            <a:ext cx="358140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8211" name="Arc 3"/>
          <p:cNvSpPr/>
          <p:nvPr/>
        </p:nvSpPr>
        <p:spPr>
          <a:xfrm rot="-2370707">
            <a:off x="5929313" y="3009583"/>
            <a:ext cx="1597025" cy="1208087"/>
          </a:xfrm>
          <a:custGeom>
            <a:avLst/>
            <a:gdLst/>
            <a:ahLst/>
            <a:cxnLst>
              <a:cxn ang="0">
                <a:pos x="17044155" y="0"/>
              </a:cxn>
              <a:cxn ang="0">
                <a:pos x="118132879" y="66164609"/>
              </a:cxn>
              <a:cxn ang="0">
                <a:pos x="0" y="68282689"/>
              </a:cxn>
            </a:cxnLst>
            <a:pathLst>
              <a:path w="21590" h="21374" fill="none">
                <a:moveTo>
                  <a:pt x="3115" y="-1"/>
                </a:moveTo>
                <a:cubicBezTo>
                  <a:pt x="13480" y="1510"/>
                  <a:pt x="21268" y="10240"/>
                  <a:pt x="21589" y="20711"/>
                </a:cubicBezTo>
              </a:path>
              <a:path w="21590" h="21374" stroke="0">
                <a:moveTo>
                  <a:pt x="3115" y="-1"/>
                </a:moveTo>
                <a:cubicBezTo>
                  <a:pt x="13480" y="1510"/>
                  <a:pt x="21268" y="10240"/>
                  <a:pt x="21589" y="20711"/>
                </a:cubicBezTo>
                <a:lnTo>
                  <a:pt x="0" y="21374"/>
                </a:lnTo>
                <a:lnTo>
                  <a:pt x="3115" y="-1"/>
                </a:ln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8212" name="Arc 4"/>
          <p:cNvSpPr/>
          <p:nvPr/>
        </p:nvSpPr>
        <p:spPr>
          <a:xfrm rot="-2370707">
            <a:off x="4068763" y="2992120"/>
            <a:ext cx="1644650" cy="1168400"/>
          </a:xfrm>
          <a:custGeom>
            <a:avLst/>
            <a:gdLst/>
            <a:ahLst/>
            <a:cxnLst>
              <a:cxn ang="0">
                <a:pos x="18075915" y="0"/>
              </a:cxn>
              <a:cxn ang="0">
                <a:pos x="125283632" y="61888848"/>
              </a:cxn>
              <a:cxn ang="0">
                <a:pos x="0" y="63870055"/>
              </a:cxn>
            </a:cxnLst>
            <a:pathLst>
              <a:path w="21590" h="21374" fill="none">
                <a:moveTo>
                  <a:pt x="3115" y="-1"/>
                </a:moveTo>
                <a:cubicBezTo>
                  <a:pt x="13480" y="1510"/>
                  <a:pt x="21268" y="10240"/>
                  <a:pt x="21589" y="20711"/>
                </a:cubicBezTo>
              </a:path>
              <a:path w="21590" h="21374" stroke="0">
                <a:moveTo>
                  <a:pt x="3115" y="-1"/>
                </a:moveTo>
                <a:cubicBezTo>
                  <a:pt x="13480" y="1510"/>
                  <a:pt x="21268" y="10240"/>
                  <a:pt x="21589" y="20711"/>
                </a:cubicBezTo>
                <a:lnTo>
                  <a:pt x="0" y="21374"/>
                </a:lnTo>
                <a:lnTo>
                  <a:pt x="3115" y="-1"/>
                </a:ln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8219" name="Line 11"/>
          <p:cNvSpPr/>
          <p:nvPr/>
        </p:nvSpPr>
        <p:spPr>
          <a:xfrm>
            <a:off x="2882900" y="3531870"/>
            <a:ext cx="6199188" cy="158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78220" name="Line 12"/>
          <p:cNvSpPr/>
          <p:nvPr/>
        </p:nvSpPr>
        <p:spPr>
          <a:xfrm flipV="1">
            <a:off x="5905500" y="3447733"/>
            <a:ext cx="1588" cy="7620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78221" name="Object 13"/>
          <p:cNvGraphicFramePr>
            <a:graphicFrameLocks noChangeAspect="1"/>
          </p:cNvGraphicFramePr>
          <p:nvPr/>
        </p:nvGraphicFramePr>
        <p:xfrm>
          <a:off x="8909050" y="3652520"/>
          <a:ext cx="27305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3" imgW="266700" imgH="254000" progId="Equation.3">
                  <p:embed/>
                </p:oleObj>
              </mc:Choice>
              <mc:Fallback>
                <p:oleObj name="" r:id="rId3" imgW="266700" imgH="2540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9050" y="3652520"/>
                        <a:ext cx="273050" cy="260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22" name="Object 14"/>
          <p:cNvGraphicFramePr>
            <a:graphicFrameLocks noChangeAspect="1"/>
          </p:cNvGraphicFramePr>
          <p:nvPr/>
        </p:nvGraphicFramePr>
        <p:xfrm>
          <a:off x="5745163" y="3600133"/>
          <a:ext cx="24765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5" imgW="241300" imgH="254000" progId="Equation.3">
                  <p:embed/>
                </p:oleObj>
              </mc:Choice>
              <mc:Fallback>
                <p:oleObj name="" r:id="rId5" imgW="241300" imgH="25400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45163" y="3600133"/>
                        <a:ext cx="247650" cy="260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23" name="Oval 15"/>
          <p:cNvSpPr/>
          <p:nvPr/>
        </p:nvSpPr>
        <p:spPr>
          <a:xfrm>
            <a:off x="4056063" y="3476308"/>
            <a:ext cx="77787" cy="76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78224" name="Oval 16"/>
          <p:cNvSpPr/>
          <p:nvPr/>
        </p:nvSpPr>
        <p:spPr>
          <a:xfrm>
            <a:off x="7627938" y="3471545"/>
            <a:ext cx="77787" cy="76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478225" name="Object 17"/>
          <p:cNvGraphicFramePr>
            <a:graphicFrameLocks noChangeAspect="1"/>
          </p:cNvGraphicFramePr>
          <p:nvPr/>
        </p:nvGraphicFramePr>
        <p:xfrm>
          <a:off x="3544888" y="3562033"/>
          <a:ext cx="823912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7" imgW="799465" imgH="330200" progId="Equation.3">
                  <p:embed/>
                </p:oleObj>
              </mc:Choice>
              <mc:Fallback>
                <p:oleObj name="" r:id="rId7" imgW="799465" imgH="330200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4888" y="3562033"/>
                        <a:ext cx="823912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26" name="Object 18"/>
          <p:cNvGraphicFramePr>
            <a:graphicFrameLocks noChangeAspect="1"/>
          </p:cNvGraphicFramePr>
          <p:nvPr/>
        </p:nvGraphicFramePr>
        <p:xfrm>
          <a:off x="7172325" y="3600133"/>
          <a:ext cx="8350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9" imgW="812165" imgH="330200" progId="Equation.3">
                  <p:embed/>
                </p:oleObj>
              </mc:Choice>
              <mc:Fallback>
                <p:oleObj name="" r:id="rId9" imgW="812165" imgH="3302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72325" y="3600133"/>
                        <a:ext cx="835025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27" name="Object 19"/>
          <p:cNvGraphicFramePr>
            <a:graphicFrameLocks noChangeAspect="1"/>
          </p:cNvGraphicFramePr>
          <p:nvPr/>
        </p:nvGraphicFramePr>
        <p:xfrm>
          <a:off x="6737350" y="2838133"/>
          <a:ext cx="2349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1" imgW="228600" imgH="330200" progId="Equation.3">
                  <p:embed/>
                </p:oleObj>
              </mc:Choice>
              <mc:Fallback>
                <p:oleObj name="" r:id="rId11" imgW="228600" imgH="33020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37350" y="2838133"/>
                        <a:ext cx="234950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28" name="Object 20"/>
          <p:cNvGraphicFramePr>
            <a:graphicFrameLocks noChangeAspect="1"/>
          </p:cNvGraphicFramePr>
          <p:nvPr/>
        </p:nvGraphicFramePr>
        <p:xfrm>
          <a:off x="4924425" y="2846070"/>
          <a:ext cx="2349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3" imgW="228600" imgH="330200" progId="Equation.3">
                  <p:embed/>
                </p:oleObj>
              </mc:Choice>
              <mc:Fallback>
                <p:oleObj name="" r:id="rId13" imgW="228600" imgH="3302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24425" y="2846070"/>
                        <a:ext cx="234950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3"/>
          <p:cNvSpPr txBox="1"/>
          <p:nvPr/>
        </p:nvSpPr>
        <p:spPr>
          <a:xfrm>
            <a:off x="1311910" y="4587875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点 </a:t>
            </a:r>
            <a:r>
              <a:rPr lang="en-US" altLang="zh-CN" sz="32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 </a:t>
            </a: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的去心 </a:t>
            </a:r>
            <a:r>
              <a:rPr lang="zh-CN" altLang="en-US" sz="3200" b="1" i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charset="0"/>
              </a:rPr>
              <a:t> </a:t>
            </a: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邻域：</a:t>
            </a:r>
            <a:endParaRPr lang="zh-CN" altLang="en-US" sz="3200" b="1" dirty="0">
              <a:solidFill>
                <a:srgbClr val="0C1ADC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graphicFrame>
        <p:nvGraphicFramePr>
          <p:cNvPr id="36" name="对象 322562"/>
          <p:cNvGraphicFramePr>
            <a:graphicFrameLocks noChangeAspect="1"/>
          </p:cNvGraphicFramePr>
          <p:nvPr/>
        </p:nvGraphicFramePr>
        <p:xfrm>
          <a:off x="5391363" y="4464368"/>
          <a:ext cx="4232910" cy="706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4" imgW="1790700" imgH="304800" progId="Equation.DSMT4">
                  <p:embed/>
                </p:oleObj>
              </mc:Choice>
              <mc:Fallback>
                <p:oleObj name="" r:id="rId14" imgW="1790700" imgH="3048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91363" y="4464368"/>
                        <a:ext cx="4232910" cy="7067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15"/>
          <p:cNvSpPr/>
          <p:nvPr/>
        </p:nvSpPr>
        <p:spPr>
          <a:xfrm>
            <a:off x="5867083" y="3494088"/>
            <a:ext cx="77787" cy="76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7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78223" grpId="0" bldLvl="0" animBg="1"/>
      <p:bldP spid="478224" grpId="0" bldLvl="0" animBg="1"/>
      <p:bldP spid="14" grpId="0"/>
      <p:bldP spid="2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3" name="Text Box 3"/>
          <p:cNvSpPr txBox="1"/>
          <p:nvPr/>
        </p:nvSpPr>
        <p:spPr>
          <a:xfrm>
            <a:off x="1302385" y="416560"/>
            <a:ext cx="9586595" cy="17703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类似于数列极限，如果在自变量的某个变化过程中，对应的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函数值可以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无限接近于某个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确定的常数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，那么这个确定的常数就叫做函数在该变化过程中的</a:t>
            </a:r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极限。</a:t>
            </a:r>
            <a:endParaRPr lang="zh-CN" altLang="en-US" sz="2800" b="1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4079875" y="2276475"/>
          <a:ext cx="15843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7" name="" r:id="rId1" imgW="596900" imgH="393700" progId="Equation.DSMT4">
                  <p:embed/>
                </p:oleObj>
              </mc:Choice>
              <mc:Fallback>
                <p:oleObj name="" r:id="rId1" imgW="596900" imgH="393700" progId="Equation.DSMT4">
                  <p:embed/>
                  <p:pic>
                    <p:nvPicPr>
                      <p:cNvPr id="0" name="图片 38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9875" y="2276475"/>
                        <a:ext cx="1584325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5" name="Object 5"/>
          <p:cNvGraphicFramePr>
            <a:graphicFrameLocks noChangeAspect="1"/>
          </p:cNvGraphicFramePr>
          <p:nvPr/>
        </p:nvGraphicFramePr>
        <p:xfrm>
          <a:off x="2135188" y="3141663"/>
          <a:ext cx="17287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" name="" r:id="rId3" imgW="647700" imgH="393700" progId="Equation.DSMT4">
                  <p:embed/>
                </p:oleObj>
              </mc:Choice>
              <mc:Fallback>
                <p:oleObj name="" r:id="rId3" imgW="647700" imgH="393700" progId="Equation.DSMT4">
                  <p:embed/>
                  <p:pic>
                    <p:nvPicPr>
                      <p:cNvPr id="0" name="图片 38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5188" y="3141663"/>
                        <a:ext cx="1728787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6"/>
          <p:cNvGraphicFramePr>
            <a:graphicFrameLocks noChangeAspect="1"/>
          </p:cNvGraphicFramePr>
          <p:nvPr/>
        </p:nvGraphicFramePr>
        <p:xfrm>
          <a:off x="4295775" y="3141663"/>
          <a:ext cx="18002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5" name="" r:id="rId5" imgW="647700" imgH="393700" progId="Equation.DSMT4">
                  <p:embed/>
                </p:oleObj>
              </mc:Choice>
              <mc:Fallback>
                <p:oleObj name="" r:id="rId5" imgW="647700" imgH="393700" progId="Equation.DSMT4">
                  <p:embed/>
                  <p:pic>
                    <p:nvPicPr>
                      <p:cNvPr id="0" name="图片 38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95775" y="3141663"/>
                        <a:ext cx="1800225" cy="863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7"/>
          <p:cNvGraphicFramePr>
            <a:graphicFrameLocks noChangeAspect="1"/>
          </p:cNvGraphicFramePr>
          <p:nvPr/>
        </p:nvGraphicFramePr>
        <p:xfrm>
          <a:off x="7680325" y="3068638"/>
          <a:ext cx="1728788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" name="" r:id="rId7" imgW="596900" imgH="393700" progId="Equation.DSMT4">
                  <p:embed/>
                </p:oleObj>
              </mc:Choice>
              <mc:Fallback>
                <p:oleObj name="" r:id="rId7" imgW="596900" imgH="393700" progId="Equation.DSMT4">
                  <p:embed/>
                  <p:pic>
                    <p:nvPicPr>
                      <p:cNvPr id="0" name="图片 389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80325" y="3068638"/>
                        <a:ext cx="1728788" cy="900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8" name="Rectangle 8"/>
          <p:cNvSpPr/>
          <p:nvPr/>
        </p:nvSpPr>
        <p:spPr>
          <a:xfrm>
            <a:off x="2063750" y="2465388"/>
            <a:ext cx="201549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对于数列极限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1449" name="Text Box 9"/>
          <p:cNvSpPr txBox="1"/>
          <p:nvPr/>
        </p:nvSpPr>
        <p:spPr>
          <a:xfrm>
            <a:off x="6888163" y="3284538"/>
            <a:ext cx="9366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故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1450" name="Text Box 10"/>
          <p:cNvSpPr txBox="1"/>
          <p:nvPr/>
        </p:nvSpPr>
        <p:spPr>
          <a:xfrm>
            <a:off x="6527800" y="2492375"/>
            <a:ext cx="18002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很自然地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1452" name="Object 12"/>
          <p:cNvGraphicFramePr>
            <a:graphicFrameLocks noChangeAspect="1"/>
          </p:cNvGraphicFramePr>
          <p:nvPr/>
        </p:nvGraphicFramePr>
        <p:xfrm>
          <a:off x="3503613" y="4941888"/>
          <a:ext cx="22701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" name="" r:id="rId9" imgW="850265" imgH="279400" progId="Equation.DSMT4">
                  <p:embed/>
                </p:oleObj>
              </mc:Choice>
              <mc:Fallback>
                <p:oleObj name="" r:id="rId9" imgW="850265" imgH="279400" progId="Equation.DSMT4">
                  <p:embed/>
                  <p:pic>
                    <p:nvPicPr>
                      <p:cNvPr id="0" name="图片 389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03613" y="4941888"/>
                        <a:ext cx="2270125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4" name="Object 14"/>
          <p:cNvGraphicFramePr>
            <a:graphicFrameLocks noChangeAspect="1"/>
          </p:cNvGraphicFramePr>
          <p:nvPr/>
        </p:nvGraphicFramePr>
        <p:xfrm>
          <a:off x="3432175" y="5805488"/>
          <a:ext cx="1830388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8" name="" r:id="rId11" imgW="685800" imgH="292100" progId="Equation.DSMT4">
                  <p:embed/>
                </p:oleObj>
              </mc:Choice>
              <mc:Fallback>
                <p:oleObj name="" r:id="rId11" imgW="685800" imgH="292100" progId="Equation.DSMT4">
                  <p:embed/>
                  <p:pic>
                    <p:nvPicPr>
                      <p:cNvPr id="0" name="图片 38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2175" y="5805488"/>
                        <a:ext cx="1830388" cy="614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5" name="Object 15"/>
          <p:cNvGraphicFramePr>
            <a:graphicFrameLocks noChangeAspect="1"/>
          </p:cNvGraphicFramePr>
          <p:nvPr/>
        </p:nvGraphicFramePr>
        <p:xfrm>
          <a:off x="5232400" y="5876925"/>
          <a:ext cx="576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" name="" r:id="rId13" imgW="215900" imgH="165100" progId="Equation.DSMT4">
                  <p:embed/>
                </p:oleObj>
              </mc:Choice>
              <mc:Fallback>
                <p:oleObj name="" r:id="rId13" imgW="215900" imgH="165100" progId="Equation.DSMT4">
                  <p:embed/>
                  <p:pic>
                    <p:nvPicPr>
                      <p:cNvPr id="0" name="图片 389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32400" y="5876925"/>
                        <a:ext cx="576263" cy="347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3" name="Picture 16" descr="zw09"/>
          <p:cNvPicPr>
            <a:picLocks noChangeAspect="1"/>
          </p:cNvPicPr>
          <p:nvPr>
            <p:ph/>
          </p:nvPr>
        </p:nvPicPr>
        <p:blipFill>
          <a:blip r:embed="rId15"/>
          <a:srcRect/>
          <a:stretch>
            <a:fillRect/>
          </a:stretch>
        </p:blipFill>
        <p:spPr>
          <a:xfrm>
            <a:off x="7535863" y="4221163"/>
            <a:ext cx="2519362" cy="2344737"/>
          </a:xfrm>
        </p:spPr>
      </p:pic>
      <p:grpSp>
        <p:nvGrpSpPr>
          <p:cNvPr id="3" name="Group 22"/>
          <p:cNvGrpSpPr/>
          <p:nvPr/>
        </p:nvGrpSpPr>
        <p:grpSpPr>
          <a:xfrm>
            <a:off x="2063750" y="4149725"/>
            <a:ext cx="5838825" cy="574675"/>
            <a:chOff x="340" y="2614"/>
            <a:chExt cx="3678" cy="362"/>
          </a:xfrm>
        </p:grpSpPr>
        <p:sp>
          <p:nvSpPr>
            <p:cNvPr id="20497" name="Text Box 11"/>
            <p:cNvSpPr txBox="1"/>
            <p:nvPr/>
          </p:nvSpPr>
          <p:spPr>
            <a:xfrm>
              <a:off x="340" y="2614"/>
              <a:ext cx="1633" cy="3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10000"/>
                </a:lnSpc>
                <a:spcBef>
                  <a:spcPct val="5000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又如：当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498" name="Object 18"/>
            <p:cNvGraphicFramePr>
              <a:graphicFrameLocks noChangeAspect="1"/>
            </p:cNvGraphicFramePr>
            <p:nvPr/>
          </p:nvGraphicFramePr>
          <p:xfrm>
            <a:off x="1292" y="2659"/>
            <a:ext cx="635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3" name="" r:id="rId16" imgW="393065" imgH="177800" progId="Equation.DSMT4">
                    <p:embed/>
                  </p:oleObj>
                </mc:Choice>
                <mc:Fallback>
                  <p:oleObj name="" r:id="rId16" imgW="393065" imgH="177800" progId="Equation.DSMT4">
                    <p:embed/>
                    <p:pic>
                      <p:nvPicPr>
                        <p:cNvPr id="0" name="图片 3892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292" y="2659"/>
                          <a:ext cx="635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99" name="Text Box 19"/>
            <p:cNvSpPr txBox="1"/>
            <p:nvPr/>
          </p:nvSpPr>
          <p:spPr>
            <a:xfrm>
              <a:off x="1824" y="2626"/>
              <a:ext cx="56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/>
                <a:t>时，</a:t>
              </a:r>
              <a:endParaRPr lang="zh-CN" altLang="en-US" sz="2800" b="1" dirty="0"/>
            </a:p>
          </p:txBody>
        </p:sp>
        <p:graphicFrame>
          <p:nvGraphicFramePr>
            <p:cNvPr id="20500" name="Object 20"/>
            <p:cNvGraphicFramePr>
              <a:graphicFrameLocks noChangeAspect="1"/>
            </p:cNvGraphicFramePr>
            <p:nvPr/>
          </p:nvGraphicFramePr>
          <p:xfrm>
            <a:off x="2236" y="2689"/>
            <a:ext cx="962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86" name="" r:id="rId18" imgW="596900" imgH="177800" progId="Equation.DSMT4">
                    <p:embed/>
                  </p:oleObj>
                </mc:Choice>
                <mc:Fallback>
                  <p:oleObj name="" r:id="rId18" imgW="596900" imgH="177800" progId="Equation.DSMT4">
                    <p:embed/>
                    <p:pic>
                      <p:nvPicPr>
                        <p:cNvPr id="0" name="图片 388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236" y="2689"/>
                          <a:ext cx="962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1" name="Text Box 21"/>
            <p:cNvSpPr txBox="1"/>
            <p:nvPr/>
          </p:nvSpPr>
          <p:spPr>
            <a:xfrm>
              <a:off x="3230" y="2626"/>
              <a:ext cx="78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/>
                <a:t>，记作</a:t>
              </a:r>
              <a:endParaRPr lang="zh-CN" altLang="en-US" sz="2800" b="1" dirty="0"/>
            </a:p>
          </p:txBody>
        </p:sp>
      </p:grpSp>
      <p:sp>
        <p:nvSpPr>
          <p:cNvPr id="61464" name="Text Box 24"/>
          <p:cNvSpPr txBox="1"/>
          <p:nvPr/>
        </p:nvSpPr>
        <p:spPr>
          <a:xfrm>
            <a:off x="1971675" y="5789613"/>
            <a:ext cx="125158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相似地</a:t>
            </a:r>
            <a:endParaRPr lang="zh-CN" altLang="en-US" sz="2800" b="1" dirty="0"/>
          </a:p>
        </p:txBody>
      </p:sp>
    </p:spTree>
  </p:cSld>
  <p:clrMapOvr>
    <a:masterClrMapping/>
  </p:clrMapOvr>
  <p:transition spd="med">
    <p:wipe dir="u"/>
    <p:sndAc>
      <p:stSnd>
        <p:snd r:embed="rId20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614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614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614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614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614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1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1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/>
      <p:bldP spid="61448" grpId="0"/>
      <p:bldP spid="61449" grpId="0"/>
      <p:bldP spid="614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1979613" y="871538"/>
          <a:ext cx="5495925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" name="" r:id="rId1" imgW="2108200" imgH="1473200" progId="Equation.DSMT4">
                  <p:embed/>
                </p:oleObj>
              </mc:Choice>
              <mc:Fallback>
                <p:oleObj name="" r:id="rId1" imgW="2108200" imgH="1473200" progId="Equation.DSMT4">
                  <p:embed/>
                  <p:pic>
                    <p:nvPicPr>
                      <p:cNvPr id="0" name="图片 38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79613" y="871538"/>
                        <a:ext cx="5495925" cy="3349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6"/>
          <p:cNvGraphicFramePr>
            <a:graphicFrameLocks noChangeAspect="1"/>
          </p:cNvGraphicFramePr>
          <p:nvPr/>
        </p:nvGraphicFramePr>
        <p:xfrm>
          <a:off x="2392363" y="5518150"/>
          <a:ext cx="7807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9" name="" r:id="rId3" imgW="3505200" imgH="292100" progId="Equation.DSMT4">
                  <p:embed/>
                </p:oleObj>
              </mc:Choice>
              <mc:Fallback>
                <p:oleObj name="" r:id="rId3" imgW="3505200" imgH="292100" progId="Equation.DSMT4">
                  <p:embed/>
                  <p:pic>
                    <p:nvPicPr>
                      <p:cNvPr id="0" name="图片 38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363" y="5518150"/>
                        <a:ext cx="7807325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Object 7"/>
          <p:cNvGraphicFramePr>
            <a:graphicFrameLocks noChangeAspect="1"/>
          </p:cNvGraphicFramePr>
          <p:nvPr/>
        </p:nvGraphicFramePr>
        <p:xfrm>
          <a:off x="2395538" y="6165850"/>
          <a:ext cx="77327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0" name="" r:id="rId5" imgW="3416300" imgH="292100" progId="Equation.DSMT4">
                  <p:embed/>
                </p:oleObj>
              </mc:Choice>
              <mc:Fallback>
                <p:oleObj name="" r:id="rId5" imgW="3416300" imgH="292100" progId="Equation.DSMT4">
                  <p:embed/>
                  <p:pic>
                    <p:nvPicPr>
                      <p:cNvPr id="0" name="图片 388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95538" y="6165850"/>
                        <a:ext cx="77327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6" name="Rectangle 8"/>
          <p:cNvSpPr/>
          <p:nvPr/>
        </p:nvSpPr>
        <p:spPr>
          <a:xfrm>
            <a:off x="1920875" y="4987925"/>
            <a:ext cx="38877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相似地，可定义单侧情形：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8617" name="Object 9"/>
          <p:cNvGraphicFramePr>
            <a:graphicFrameLocks noChangeAspect="1"/>
          </p:cNvGraphicFramePr>
          <p:nvPr/>
        </p:nvGraphicFramePr>
        <p:xfrm>
          <a:off x="2424113" y="4221163"/>
          <a:ext cx="78216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4" name="" r:id="rId7" imgW="3416300" imgH="292100" progId="Equation.DSMT4">
                  <p:embed/>
                </p:oleObj>
              </mc:Choice>
              <mc:Fallback>
                <p:oleObj name="" r:id="rId7" imgW="3416300" imgH="292100" progId="Equation.DSMT4">
                  <p:embed/>
                  <p:pic>
                    <p:nvPicPr>
                      <p:cNvPr id="0" name="图片 388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113" y="4221163"/>
                        <a:ext cx="78216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8"/>
          <p:cNvGrpSpPr/>
          <p:nvPr/>
        </p:nvGrpSpPr>
        <p:grpSpPr>
          <a:xfrm>
            <a:off x="1992313" y="260350"/>
            <a:ext cx="7200900" cy="522288"/>
            <a:chOff x="295" y="164"/>
            <a:chExt cx="4536" cy="329"/>
          </a:xfrm>
        </p:grpSpPr>
        <p:sp>
          <p:nvSpPr>
            <p:cNvPr id="21533" name="Rectangle 29"/>
            <p:cNvSpPr/>
            <p:nvPr/>
          </p:nvSpPr>
          <p:spPr>
            <a:xfrm>
              <a:off x="476" y="164"/>
              <a:ext cx="435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1.</a:t>
              </a:r>
              <a:r>
                <a:rPr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自变量趋于无穷大时函数的极限</a:t>
              </a:r>
              <a:endPara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1534" name="Picture 30" descr="pic0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5" y="164"/>
              <a:ext cx="307" cy="31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Group 32"/>
          <p:cNvGrpSpPr/>
          <p:nvPr/>
        </p:nvGrpSpPr>
        <p:grpSpPr>
          <a:xfrm>
            <a:off x="7248525" y="692150"/>
            <a:ext cx="3455988" cy="2546350"/>
            <a:chOff x="3583" y="0"/>
            <a:chExt cx="2177" cy="1604"/>
          </a:xfrm>
        </p:grpSpPr>
        <p:grpSp>
          <p:nvGrpSpPr>
            <p:cNvPr id="21514" name="Group 10"/>
            <p:cNvGrpSpPr/>
            <p:nvPr/>
          </p:nvGrpSpPr>
          <p:grpSpPr>
            <a:xfrm>
              <a:off x="3583" y="0"/>
              <a:ext cx="2177" cy="1604"/>
              <a:chOff x="3606" y="12"/>
              <a:chExt cx="2177" cy="1604"/>
            </a:xfrm>
          </p:grpSpPr>
          <p:sp>
            <p:nvSpPr>
              <p:cNvPr id="21516" name="Text Box 11"/>
              <p:cNvSpPr txBox="1"/>
              <p:nvPr/>
            </p:nvSpPr>
            <p:spPr>
              <a:xfrm>
                <a:off x="4649" y="12"/>
                <a:ext cx="295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</a:rPr>
                  <a:t>y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17" name="Line 12"/>
              <p:cNvSpPr/>
              <p:nvPr/>
            </p:nvSpPr>
            <p:spPr>
              <a:xfrm>
                <a:off x="3606" y="1253"/>
                <a:ext cx="210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1518" name="Line 13"/>
              <p:cNvSpPr/>
              <p:nvPr/>
            </p:nvSpPr>
            <p:spPr>
              <a:xfrm flipV="1">
                <a:off x="4649" y="182"/>
                <a:ext cx="0" cy="143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1519" name="Line 14"/>
              <p:cNvSpPr/>
              <p:nvPr/>
            </p:nvSpPr>
            <p:spPr>
              <a:xfrm>
                <a:off x="3788" y="981"/>
                <a:ext cx="167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520" name="Line 15"/>
              <p:cNvSpPr/>
              <p:nvPr/>
            </p:nvSpPr>
            <p:spPr>
              <a:xfrm>
                <a:off x="3788" y="528"/>
                <a:ext cx="167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521" name="Line 16"/>
              <p:cNvSpPr/>
              <p:nvPr/>
            </p:nvSpPr>
            <p:spPr>
              <a:xfrm>
                <a:off x="3788" y="754"/>
                <a:ext cx="1678" cy="0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</p:sp>
          <p:sp>
            <p:nvSpPr>
              <p:cNvPr id="21522" name="Text Box 17"/>
              <p:cNvSpPr txBox="1"/>
              <p:nvPr/>
            </p:nvSpPr>
            <p:spPr>
              <a:xfrm>
                <a:off x="5488" y="1208"/>
                <a:ext cx="295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23" name="Text Box 18"/>
              <p:cNvSpPr txBox="1"/>
              <p:nvPr/>
            </p:nvSpPr>
            <p:spPr>
              <a:xfrm>
                <a:off x="4377" y="1208"/>
                <a:ext cx="295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</a:rPr>
                  <a:t>O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21524" name="Object 19"/>
              <p:cNvGraphicFramePr>
                <a:graphicFrameLocks noChangeAspect="1"/>
              </p:cNvGraphicFramePr>
              <p:nvPr/>
            </p:nvGraphicFramePr>
            <p:xfrm>
              <a:off x="4695" y="346"/>
              <a:ext cx="349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3" name="" r:id="rId10" imgW="368300" imgH="177800" progId="Equation.DSMT4">
                      <p:embed/>
                    </p:oleObj>
                  </mc:Choice>
                  <mc:Fallback>
                    <p:oleObj name="" r:id="rId10" imgW="368300" imgH="177800" progId="Equation.DSMT4">
                      <p:embed/>
                      <p:pic>
                        <p:nvPicPr>
                          <p:cNvPr id="0" name="图片 3902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4695" y="346"/>
                            <a:ext cx="349" cy="16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25" name="Object 20"/>
              <p:cNvGraphicFramePr>
                <a:graphicFrameLocks noChangeAspect="1"/>
              </p:cNvGraphicFramePr>
              <p:nvPr/>
            </p:nvGraphicFramePr>
            <p:xfrm>
              <a:off x="4287" y="981"/>
              <a:ext cx="349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0" name="" r:id="rId12" imgW="368300" imgH="177800" progId="Equation.DSMT4">
                      <p:embed/>
                    </p:oleObj>
                  </mc:Choice>
                  <mc:Fallback>
                    <p:oleObj name="" r:id="rId12" imgW="368300" imgH="177800" progId="Equation.DSMT4">
                      <p:embed/>
                      <p:pic>
                        <p:nvPicPr>
                          <p:cNvPr id="0" name="图片 3899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4287" y="981"/>
                            <a:ext cx="349" cy="16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526" name="Line 21"/>
              <p:cNvSpPr/>
              <p:nvPr/>
            </p:nvSpPr>
            <p:spPr>
              <a:xfrm>
                <a:off x="4150" y="527"/>
                <a:ext cx="0" cy="725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</p:sp>
          <p:sp>
            <p:nvSpPr>
              <p:cNvPr id="21527" name="Line 22"/>
              <p:cNvSpPr/>
              <p:nvPr/>
            </p:nvSpPr>
            <p:spPr>
              <a:xfrm>
                <a:off x="5148" y="528"/>
                <a:ext cx="0" cy="725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</p:sp>
          <p:sp>
            <p:nvSpPr>
              <p:cNvPr id="21528" name="Text Box 23"/>
              <p:cNvSpPr txBox="1"/>
              <p:nvPr/>
            </p:nvSpPr>
            <p:spPr>
              <a:xfrm>
                <a:off x="3879" y="1208"/>
                <a:ext cx="408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</a:rPr>
                  <a:t>-M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29" name="Text Box 24"/>
              <p:cNvSpPr txBox="1"/>
              <p:nvPr/>
            </p:nvSpPr>
            <p:spPr>
              <a:xfrm>
                <a:off x="4967" y="1208"/>
                <a:ext cx="408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</a:rPr>
                  <a:t>M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30" name="Freeform 25"/>
              <p:cNvSpPr/>
              <p:nvPr/>
            </p:nvSpPr>
            <p:spPr>
              <a:xfrm>
                <a:off x="4143" y="429"/>
                <a:ext cx="1008" cy="718"/>
              </a:xfrm>
              <a:custGeom>
                <a:avLst/>
                <a:gdLst>
                  <a:gd name="txL" fmla="*/ 0 w 1008"/>
                  <a:gd name="txT" fmla="*/ 0 h 718"/>
                  <a:gd name="txR" fmla="*/ 1008 w 1008"/>
                  <a:gd name="txB" fmla="*/ 718 h 718"/>
                </a:gdLst>
                <a:ahLst/>
                <a:cxnLst>
                  <a:cxn ang="0">
                    <a:pos x="0" y="457"/>
                  </a:cxn>
                  <a:cxn ang="0">
                    <a:pos x="98" y="643"/>
                  </a:cxn>
                  <a:cxn ang="0">
                    <a:pos x="370" y="8"/>
                  </a:cxn>
                  <a:cxn ang="0">
                    <a:pos x="642" y="688"/>
                  </a:cxn>
                  <a:cxn ang="0">
                    <a:pos x="824" y="53"/>
                  </a:cxn>
                  <a:cxn ang="0">
                    <a:pos x="1008" y="468"/>
                  </a:cxn>
                </a:cxnLst>
                <a:rect l="txL" t="txT" r="txR" b="txB"/>
                <a:pathLst>
                  <a:path w="1008" h="718">
                    <a:moveTo>
                      <a:pt x="0" y="457"/>
                    </a:moveTo>
                    <a:cubicBezTo>
                      <a:pt x="16" y="488"/>
                      <a:pt x="36" y="718"/>
                      <a:pt x="98" y="643"/>
                    </a:cubicBezTo>
                    <a:cubicBezTo>
                      <a:pt x="160" y="568"/>
                      <a:pt x="279" y="0"/>
                      <a:pt x="370" y="8"/>
                    </a:cubicBezTo>
                    <a:cubicBezTo>
                      <a:pt x="461" y="16"/>
                      <a:pt x="566" y="681"/>
                      <a:pt x="642" y="688"/>
                    </a:cubicBezTo>
                    <a:cubicBezTo>
                      <a:pt x="718" y="695"/>
                      <a:pt x="763" y="90"/>
                      <a:pt x="824" y="53"/>
                    </a:cubicBezTo>
                    <a:cubicBezTo>
                      <a:pt x="885" y="16"/>
                      <a:pt x="977" y="399"/>
                      <a:pt x="1008" y="468"/>
                    </a:cubicBezTo>
                  </a:path>
                </a:pathLst>
              </a:custGeom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31" name="Freeform 26"/>
              <p:cNvSpPr/>
              <p:nvPr/>
            </p:nvSpPr>
            <p:spPr>
              <a:xfrm>
                <a:off x="3651" y="642"/>
                <a:ext cx="499" cy="256"/>
              </a:xfrm>
              <a:custGeom>
                <a:avLst/>
                <a:gdLst>
                  <a:gd name="txL" fmla="*/ 0 w 499"/>
                  <a:gd name="txT" fmla="*/ 0 h 256"/>
                  <a:gd name="txR" fmla="*/ 499 w 499"/>
                  <a:gd name="txB" fmla="*/ 256 h 256"/>
                </a:gdLst>
                <a:ahLst/>
                <a:cxnLst>
                  <a:cxn ang="0">
                    <a:pos x="499" y="248"/>
                  </a:cxn>
                  <a:cxn ang="0">
                    <a:pos x="459" y="0"/>
                  </a:cxn>
                  <a:cxn ang="0">
                    <a:pos x="363" y="248"/>
                  </a:cxn>
                  <a:cxn ang="0">
                    <a:pos x="272" y="21"/>
                  </a:cxn>
                  <a:cxn ang="0">
                    <a:pos x="182" y="248"/>
                  </a:cxn>
                  <a:cxn ang="0">
                    <a:pos x="45" y="67"/>
                  </a:cxn>
                  <a:cxn ang="0">
                    <a:pos x="0" y="112"/>
                  </a:cxn>
                </a:cxnLst>
                <a:rect l="txL" t="txT" r="txR" b="txB"/>
                <a:pathLst>
                  <a:path w="499" h="256">
                    <a:moveTo>
                      <a:pt x="499" y="248"/>
                    </a:moveTo>
                    <a:cubicBezTo>
                      <a:pt x="492" y="207"/>
                      <a:pt x="482" y="0"/>
                      <a:pt x="459" y="0"/>
                    </a:cubicBezTo>
                    <a:cubicBezTo>
                      <a:pt x="436" y="0"/>
                      <a:pt x="394" y="245"/>
                      <a:pt x="363" y="248"/>
                    </a:cubicBezTo>
                    <a:cubicBezTo>
                      <a:pt x="332" y="251"/>
                      <a:pt x="302" y="21"/>
                      <a:pt x="272" y="21"/>
                    </a:cubicBezTo>
                    <a:cubicBezTo>
                      <a:pt x="242" y="21"/>
                      <a:pt x="220" y="240"/>
                      <a:pt x="182" y="248"/>
                    </a:cubicBezTo>
                    <a:cubicBezTo>
                      <a:pt x="144" y="256"/>
                      <a:pt x="75" y="90"/>
                      <a:pt x="45" y="67"/>
                    </a:cubicBezTo>
                    <a:cubicBezTo>
                      <a:pt x="15" y="44"/>
                      <a:pt x="0" y="105"/>
                      <a:pt x="0" y="112"/>
                    </a:cubicBezTo>
                  </a:path>
                </a:pathLst>
              </a:custGeom>
              <a:noFill/>
              <a:ln w="38100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32" name="Freeform 27"/>
              <p:cNvSpPr/>
              <p:nvPr/>
            </p:nvSpPr>
            <p:spPr>
              <a:xfrm>
                <a:off x="5148" y="611"/>
                <a:ext cx="408" cy="343"/>
              </a:xfrm>
              <a:custGeom>
                <a:avLst/>
                <a:gdLst>
                  <a:gd name="txL" fmla="*/ 0 w 408"/>
                  <a:gd name="txT" fmla="*/ 0 h 343"/>
                  <a:gd name="txR" fmla="*/ 408 w 408"/>
                  <a:gd name="txB" fmla="*/ 343 h 343"/>
                </a:gdLst>
                <a:ahLst/>
                <a:cxnLst>
                  <a:cxn ang="0">
                    <a:pos x="0" y="279"/>
                  </a:cxn>
                  <a:cxn ang="0">
                    <a:pos x="91" y="324"/>
                  </a:cxn>
                  <a:cxn ang="0">
                    <a:pos x="158" y="164"/>
                  </a:cxn>
                  <a:cxn ang="0">
                    <a:pos x="191" y="54"/>
                  </a:cxn>
                  <a:cxn ang="0">
                    <a:pos x="280" y="286"/>
                  </a:cxn>
                  <a:cxn ang="0">
                    <a:pos x="346" y="31"/>
                  </a:cxn>
                  <a:cxn ang="0">
                    <a:pos x="408" y="98"/>
                  </a:cxn>
                </a:cxnLst>
                <a:rect l="txL" t="txT" r="txR" b="txB"/>
                <a:pathLst>
                  <a:path w="408" h="343">
                    <a:moveTo>
                      <a:pt x="0" y="279"/>
                    </a:moveTo>
                    <a:cubicBezTo>
                      <a:pt x="38" y="320"/>
                      <a:pt x="65" y="343"/>
                      <a:pt x="91" y="324"/>
                    </a:cubicBezTo>
                    <a:cubicBezTo>
                      <a:pt x="117" y="305"/>
                      <a:pt x="141" y="209"/>
                      <a:pt x="158" y="164"/>
                    </a:cubicBezTo>
                    <a:cubicBezTo>
                      <a:pt x="175" y="119"/>
                      <a:pt x="171" y="34"/>
                      <a:pt x="191" y="54"/>
                    </a:cubicBezTo>
                    <a:cubicBezTo>
                      <a:pt x="211" y="74"/>
                      <a:pt x="254" y="290"/>
                      <a:pt x="280" y="286"/>
                    </a:cubicBezTo>
                    <a:cubicBezTo>
                      <a:pt x="306" y="282"/>
                      <a:pt x="325" y="62"/>
                      <a:pt x="346" y="31"/>
                    </a:cubicBezTo>
                    <a:cubicBezTo>
                      <a:pt x="367" y="0"/>
                      <a:pt x="395" y="84"/>
                      <a:pt x="408" y="98"/>
                    </a:cubicBezTo>
                  </a:path>
                </a:pathLst>
              </a:custGeom>
              <a:noFill/>
              <a:ln w="38100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aphicFrame>
          <p:nvGraphicFramePr>
            <p:cNvPr id="21515" name="Object 31"/>
            <p:cNvGraphicFramePr>
              <a:graphicFrameLocks noChangeAspect="1"/>
            </p:cNvGraphicFramePr>
            <p:nvPr/>
          </p:nvGraphicFramePr>
          <p:xfrm>
            <a:off x="4649" y="572"/>
            <a:ext cx="209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4" name="" r:id="rId14" imgW="152400" imgH="165100" progId="Equation.DSMT4">
                    <p:embed/>
                  </p:oleObj>
                </mc:Choice>
                <mc:Fallback>
                  <p:oleObj name="" r:id="rId14" imgW="152400" imgH="165100" progId="Equation.DSMT4">
                    <p:embed/>
                    <p:pic>
                      <p:nvPicPr>
                        <p:cNvPr id="0" name="图片 390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649" y="572"/>
                          <a:ext cx="209" cy="22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641" name="Text Box 33"/>
          <p:cNvSpPr txBox="1"/>
          <p:nvPr/>
        </p:nvSpPr>
        <p:spPr>
          <a:xfrm>
            <a:off x="1900238" y="4205288"/>
            <a:ext cx="53911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即</a:t>
            </a:r>
            <a:endParaRPr lang="zh-CN" altLang="en-US" sz="2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6" grpId="0"/>
      <p:bldP spid="686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1992313" y="3860800"/>
          <a:ext cx="24415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" name="" r:id="rId1" imgW="914400" imgH="279400" progId="Equation.DSMT4">
                  <p:embed/>
                </p:oleObj>
              </mc:Choice>
              <mc:Fallback>
                <p:oleObj name="" r:id="rId1" imgW="914400" imgH="279400" progId="Equation.DSMT4">
                  <p:embed/>
                  <p:pic>
                    <p:nvPicPr>
                      <p:cNvPr id="0" name="图片 3901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3860800"/>
                        <a:ext cx="2441575" cy="588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1992313" y="4797425"/>
          <a:ext cx="24399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" name="" r:id="rId3" imgW="914400" imgH="279400" progId="Equation.DSMT4">
                  <p:embed/>
                </p:oleObj>
              </mc:Choice>
              <mc:Fallback>
                <p:oleObj name="" r:id="rId3" imgW="914400" imgH="279400" progId="Equation.DSMT4">
                  <p:embed/>
                  <p:pic>
                    <p:nvPicPr>
                      <p:cNvPr id="0" name="图片 3896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4797425"/>
                        <a:ext cx="2439987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2063750" y="5734050"/>
          <a:ext cx="32543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" name="" r:id="rId5" imgW="1219200" imgH="279400" progId="Equation.DSMT4">
                  <p:embed/>
                </p:oleObj>
              </mc:Choice>
              <mc:Fallback>
                <p:oleObj name="" r:id="rId5" imgW="1219200" imgH="279400" progId="Equation.DSMT4">
                  <p:embed/>
                  <p:pic>
                    <p:nvPicPr>
                      <p:cNvPr id="0" name="图片 390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63750" y="5734050"/>
                        <a:ext cx="3254375" cy="588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/>
          <p:nvPr/>
        </p:nvGrpSpPr>
        <p:grpSpPr>
          <a:xfrm>
            <a:off x="5808663" y="4076700"/>
            <a:ext cx="4859337" cy="2376488"/>
            <a:chOff x="2699" y="2568"/>
            <a:chExt cx="3061" cy="1497"/>
          </a:xfrm>
        </p:grpSpPr>
        <p:sp>
          <p:nvSpPr>
            <p:cNvPr id="22559" name="Text Box 6"/>
            <p:cNvSpPr txBox="1"/>
            <p:nvPr/>
          </p:nvSpPr>
          <p:spPr>
            <a:xfrm>
              <a:off x="3833" y="2568"/>
              <a:ext cx="31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60" name="Line 7"/>
            <p:cNvSpPr/>
            <p:nvPr/>
          </p:nvSpPr>
          <p:spPr>
            <a:xfrm>
              <a:off x="2971" y="3322"/>
              <a:ext cx="235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561" name="Line 8"/>
            <p:cNvSpPr/>
            <p:nvPr/>
          </p:nvSpPr>
          <p:spPr>
            <a:xfrm flipV="1">
              <a:off x="4105" y="2614"/>
              <a:ext cx="0" cy="140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562" name="Freeform 9"/>
            <p:cNvSpPr/>
            <p:nvPr/>
          </p:nvSpPr>
          <p:spPr>
            <a:xfrm>
              <a:off x="3288" y="2944"/>
              <a:ext cx="1724" cy="755"/>
            </a:xfrm>
            <a:custGeom>
              <a:avLst/>
              <a:gdLst>
                <a:gd name="txL" fmla="*/ 0 w 1724"/>
                <a:gd name="txT" fmla="*/ 0 h 755"/>
                <a:gd name="txR" fmla="*/ 1724 w 1724"/>
                <a:gd name="txB" fmla="*/ 755 h 755"/>
              </a:gdLst>
              <a:ahLst/>
              <a:cxnLst>
                <a:cxn ang="0">
                  <a:pos x="0" y="741"/>
                </a:cxn>
                <a:cxn ang="0">
                  <a:pos x="545" y="695"/>
                </a:cxn>
                <a:cxn ang="0">
                  <a:pos x="817" y="378"/>
                </a:cxn>
                <a:cxn ang="0">
                  <a:pos x="1180" y="60"/>
                </a:cxn>
                <a:cxn ang="0">
                  <a:pos x="1724" y="15"/>
                </a:cxn>
              </a:cxnLst>
              <a:rect l="txL" t="txT" r="txR" b="txB"/>
              <a:pathLst>
                <a:path w="1724" h="755">
                  <a:moveTo>
                    <a:pt x="0" y="741"/>
                  </a:moveTo>
                  <a:cubicBezTo>
                    <a:pt x="204" y="748"/>
                    <a:pt x="409" y="755"/>
                    <a:pt x="545" y="695"/>
                  </a:cubicBezTo>
                  <a:cubicBezTo>
                    <a:pt x="681" y="635"/>
                    <a:pt x="711" y="484"/>
                    <a:pt x="817" y="378"/>
                  </a:cubicBezTo>
                  <a:cubicBezTo>
                    <a:pt x="923" y="272"/>
                    <a:pt x="1029" y="120"/>
                    <a:pt x="1180" y="60"/>
                  </a:cubicBezTo>
                  <a:cubicBezTo>
                    <a:pt x="1331" y="0"/>
                    <a:pt x="1626" y="15"/>
                    <a:pt x="1724" y="15"/>
                  </a:cubicBezTo>
                </a:path>
              </a:pathLst>
            </a:custGeom>
            <a:noFill/>
            <a:ln w="28575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63" name="Line 10"/>
            <p:cNvSpPr/>
            <p:nvPr/>
          </p:nvSpPr>
          <p:spPr>
            <a:xfrm>
              <a:off x="3061" y="3730"/>
              <a:ext cx="2223" cy="0"/>
            </a:xfrm>
            <a:prstGeom prst="line">
              <a:avLst/>
            </a:prstGeom>
            <a:ln w="9525" cap="flat" cmpd="sng">
              <a:solidFill>
                <a:srgbClr val="FF66FF"/>
              </a:solidFill>
              <a:prstDash val="lgDash"/>
              <a:headEnd type="none" w="med" len="med"/>
              <a:tailEnd type="none" w="med" len="med"/>
            </a:ln>
          </p:spPr>
        </p:sp>
        <p:sp>
          <p:nvSpPr>
            <p:cNvPr id="22564" name="Line 11"/>
            <p:cNvSpPr/>
            <p:nvPr/>
          </p:nvSpPr>
          <p:spPr>
            <a:xfrm>
              <a:off x="3016" y="2914"/>
              <a:ext cx="2223" cy="0"/>
            </a:xfrm>
            <a:prstGeom prst="line">
              <a:avLst/>
            </a:prstGeom>
            <a:ln w="9525" cap="flat" cmpd="sng">
              <a:solidFill>
                <a:srgbClr val="FF66FF"/>
              </a:solidFill>
              <a:prstDash val="lgDash"/>
              <a:headEnd type="none" w="med" len="med"/>
              <a:tailEnd type="none" w="med" len="med"/>
            </a:ln>
          </p:spPr>
        </p:sp>
        <p:sp>
          <p:nvSpPr>
            <p:cNvPr id="22565" name="Text Box 12"/>
            <p:cNvSpPr txBox="1"/>
            <p:nvPr/>
          </p:nvSpPr>
          <p:spPr>
            <a:xfrm>
              <a:off x="5193" y="3322"/>
              <a:ext cx="31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2566" name="Object 13"/>
            <p:cNvGraphicFramePr>
              <a:graphicFrameLocks noChangeAspect="1"/>
            </p:cNvGraphicFramePr>
            <p:nvPr/>
          </p:nvGraphicFramePr>
          <p:xfrm>
            <a:off x="4150" y="2659"/>
            <a:ext cx="133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8" name="" r:id="rId7" imgW="165100" imgH="393065" progId="Equation.DSMT4">
                    <p:embed/>
                  </p:oleObj>
                </mc:Choice>
                <mc:Fallback>
                  <p:oleObj name="" r:id="rId7" imgW="165100" imgH="393065" progId="Equation.DSMT4">
                    <p:embed/>
                    <p:pic>
                      <p:nvPicPr>
                        <p:cNvPr id="0" name="图片 3897"/>
                        <p:cNvPicPr/>
                        <p:nvPr/>
                      </p:nvPicPr>
                      <p:blipFill>
                        <a:blip r:embed="rId8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50" y="2659"/>
                          <a:ext cx="133" cy="3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7" name="Object 14"/>
            <p:cNvGraphicFramePr>
              <a:graphicFrameLocks noChangeAspect="1"/>
            </p:cNvGraphicFramePr>
            <p:nvPr/>
          </p:nvGraphicFramePr>
          <p:xfrm>
            <a:off x="4150" y="3748"/>
            <a:ext cx="225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" name="" r:id="rId9" imgW="279400" imgH="393700" progId="Equation.DSMT4">
                    <p:embed/>
                  </p:oleObj>
                </mc:Choice>
                <mc:Fallback>
                  <p:oleObj name="" r:id="rId9" imgW="279400" imgH="393700" progId="Equation.DSMT4">
                    <p:embed/>
                    <p:pic>
                      <p:nvPicPr>
                        <p:cNvPr id="0" name="图片 3898"/>
                        <p:cNvPicPr/>
                        <p:nvPr/>
                      </p:nvPicPr>
                      <p:blipFill>
                        <a:blip r:embed="rId10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50" y="3748"/>
                          <a:ext cx="225" cy="3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8" name="Text Box 15"/>
            <p:cNvSpPr txBox="1"/>
            <p:nvPr/>
          </p:nvSpPr>
          <p:spPr>
            <a:xfrm>
              <a:off x="3923" y="3095"/>
              <a:ext cx="22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69" name="Text Box 16"/>
            <p:cNvSpPr txBox="1"/>
            <p:nvPr/>
          </p:nvSpPr>
          <p:spPr>
            <a:xfrm>
              <a:off x="4740" y="2568"/>
              <a:ext cx="102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y=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arctan 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2570" name="Object 17"/>
            <p:cNvGraphicFramePr>
              <a:graphicFrameLocks noChangeAspect="1"/>
            </p:cNvGraphicFramePr>
            <p:nvPr/>
          </p:nvGraphicFramePr>
          <p:xfrm>
            <a:off x="5329" y="3231"/>
            <a:ext cx="264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0" name="" r:id="rId11" imgW="241300" imgH="139700" progId="Equation.DSMT4">
                    <p:embed/>
                  </p:oleObj>
                </mc:Choice>
                <mc:Fallback>
                  <p:oleObj name="" r:id="rId11" imgW="241300" imgH="139700" progId="Equation.DSMT4">
                    <p:embed/>
                    <p:pic>
                      <p:nvPicPr>
                        <p:cNvPr id="0" name="图片 3909"/>
                        <p:cNvPicPr/>
                        <p:nvPr/>
                      </p:nvPicPr>
                      <p:blipFill>
                        <a:blip r:embed="rId12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329" y="3231"/>
                          <a:ext cx="264" cy="1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71" name="Object 18"/>
            <p:cNvGraphicFramePr>
              <a:graphicFrameLocks noChangeAspect="1"/>
            </p:cNvGraphicFramePr>
            <p:nvPr/>
          </p:nvGraphicFramePr>
          <p:xfrm>
            <a:off x="2699" y="3238"/>
            <a:ext cx="264" cy="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6" name="" r:id="rId13" imgW="241300" imgH="127000" progId="Equation.DSMT4">
                    <p:embed/>
                  </p:oleObj>
                </mc:Choice>
                <mc:Fallback>
                  <p:oleObj name="" r:id="rId13" imgW="241300" imgH="127000" progId="Equation.DSMT4">
                    <p:embed/>
                    <p:pic>
                      <p:nvPicPr>
                        <p:cNvPr id="0" name="图片 3905"/>
                        <p:cNvPicPr/>
                        <p:nvPr/>
                      </p:nvPicPr>
                      <p:blipFill>
                        <a:blip r:embed="rId14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699" y="3238"/>
                          <a:ext cx="264" cy="1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483" name="Text Box 19"/>
          <p:cNvSpPr txBox="1"/>
          <p:nvPr/>
        </p:nvSpPr>
        <p:spPr>
          <a:xfrm>
            <a:off x="1992313" y="3141663"/>
            <a:ext cx="34559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观察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y</a:t>
            </a:r>
            <a:r>
              <a:rPr lang="en-US" altLang="zh-CN" sz="2400" b="1" dirty="0">
                <a:latin typeface="Times New Roman" panose="02020603050405020304" pitchFamily="18" charset="0"/>
              </a:rPr>
              <a:t> = arctan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的图像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2484" name="Object 20"/>
          <p:cNvGraphicFramePr>
            <a:graphicFrameLocks noChangeAspect="1"/>
          </p:cNvGraphicFramePr>
          <p:nvPr/>
        </p:nvGraphicFramePr>
        <p:xfrm>
          <a:off x="4583113" y="3573463"/>
          <a:ext cx="42227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" name="" r:id="rId15" imgW="165100" imgH="393065" progId="Equation.DSMT4">
                  <p:embed/>
                </p:oleObj>
              </mc:Choice>
              <mc:Fallback>
                <p:oleObj name="" r:id="rId15" imgW="165100" imgH="393065" progId="Equation.DSMT4">
                  <p:embed/>
                  <p:pic>
                    <p:nvPicPr>
                      <p:cNvPr id="0" name="图片 3913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583113" y="3573463"/>
                        <a:ext cx="422275" cy="1008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5" name="Object 21"/>
          <p:cNvGraphicFramePr>
            <a:graphicFrameLocks noChangeAspect="1"/>
          </p:cNvGraphicFramePr>
          <p:nvPr/>
        </p:nvGraphicFramePr>
        <p:xfrm>
          <a:off x="4440238" y="4581525"/>
          <a:ext cx="6635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" name="" r:id="rId17" imgW="279400" imgH="393700" progId="Equation.DSMT4">
                  <p:embed/>
                </p:oleObj>
              </mc:Choice>
              <mc:Fallback>
                <p:oleObj name="" r:id="rId17" imgW="279400" imgH="393700" progId="Equation.DSMT4">
                  <p:embed/>
                  <p:pic>
                    <p:nvPicPr>
                      <p:cNvPr id="0" name="图片 3907"/>
                      <p:cNvPicPr/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440238" y="4581525"/>
                        <a:ext cx="663575" cy="936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8" name="Text Box 24"/>
          <p:cNvSpPr txBox="1"/>
          <p:nvPr/>
        </p:nvSpPr>
        <p:spPr>
          <a:xfrm>
            <a:off x="2135188" y="260350"/>
            <a:ext cx="30591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从图像容易看出结果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2509" name="Freeform 45"/>
          <p:cNvSpPr/>
          <p:nvPr/>
        </p:nvSpPr>
        <p:spPr>
          <a:xfrm>
            <a:off x="6743700" y="5661025"/>
            <a:ext cx="647700" cy="85725"/>
          </a:xfrm>
          <a:custGeom>
            <a:avLst/>
            <a:gdLst>
              <a:gd name="txL" fmla="*/ 0 w 408"/>
              <a:gd name="txT" fmla="*/ 0 h 54"/>
              <a:gd name="txR" fmla="*/ 408 w 408"/>
              <a:gd name="txB" fmla="*/ 54 h 54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408" h="54">
                <a:moveTo>
                  <a:pt x="408" y="0"/>
                </a:moveTo>
                <a:cubicBezTo>
                  <a:pt x="351" y="19"/>
                  <a:pt x="294" y="38"/>
                  <a:pt x="226" y="46"/>
                </a:cubicBezTo>
                <a:cubicBezTo>
                  <a:pt x="158" y="54"/>
                  <a:pt x="38" y="46"/>
                  <a:pt x="0" y="46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sp>
        <p:nvSpPr>
          <p:cNvPr id="62510" name="Freeform 46"/>
          <p:cNvSpPr/>
          <p:nvPr/>
        </p:nvSpPr>
        <p:spPr>
          <a:xfrm>
            <a:off x="8759825" y="4797425"/>
            <a:ext cx="720725" cy="71438"/>
          </a:xfrm>
          <a:custGeom>
            <a:avLst/>
            <a:gdLst>
              <a:gd name="txL" fmla="*/ 0 w 454"/>
              <a:gd name="txT" fmla="*/ 0 h 106"/>
              <a:gd name="txR" fmla="*/ 454 w 454"/>
              <a:gd name="txB" fmla="*/ 106 h 106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454" h="106">
                <a:moveTo>
                  <a:pt x="0" y="106"/>
                </a:moveTo>
                <a:cubicBezTo>
                  <a:pt x="75" y="68"/>
                  <a:pt x="151" y="30"/>
                  <a:pt x="227" y="15"/>
                </a:cubicBezTo>
                <a:cubicBezTo>
                  <a:pt x="303" y="0"/>
                  <a:pt x="409" y="15"/>
                  <a:pt x="454" y="15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62512" name="Object 48"/>
          <p:cNvGraphicFramePr>
            <a:graphicFrameLocks noChangeAspect="1"/>
          </p:cNvGraphicFramePr>
          <p:nvPr/>
        </p:nvGraphicFramePr>
        <p:xfrm>
          <a:off x="1919288" y="1054100"/>
          <a:ext cx="11176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" name="" r:id="rId19" imgW="419100" imgH="393700" progId="Equation.DSMT4">
                  <p:embed/>
                </p:oleObj>
              </mc:Choice>
              <mc:Fallback>
                <p:oleObj name="" r:id="rId19" imgW="419100" imgH="393700" progId="Equation.DSMT4">
                  <p:embed/>
                  <p:pic>
                    <p:nvPicPr>
                      <p:cNvPr id="0" name="图片 3911"/>
                      <p:cNvPicPr/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1054100"/>
                        <a:ext cx="1117600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13" name="Object 49"/>
          <p:cNvGraphicFramePr>
            <a:graphicFrameLocks noChangeAspect="1"/>
          </p:cNvGraphicFramePr>
          <p:nvPr/>
        </p:nvGraphicFramePr>
        <p:xfrm>
          <a:off x="4367213" y="981075"/>
          <a:ext cx="11191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" name="" r:id="rId21" imgW="419100" imgH="393700" progId="Equation.DSMT4">
                  <p:embed/>
                </p:oleObj>
              </mc:Choice>
              <mc:Fallback>
                <p:oleObj name="" r:id="rId21" imgW="419100" imgH="393700" progId="Equation.DSMT4">
                  <p:embed/>
                  <p:pic>
                    <p:nvPicPr>
                      <p:cNvPr id="0" name="图片 3912"/>
                      <p:cNvPicPr/>
                      <p:nvPr/>
                    </p:nvPicPr>
                    <p:blipFill>
                      <a:blip r:embed="rId2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367213" y="981075"/>
                        <a:ext cx="1119187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2"/>
          <p:cNvGrpSpPr/>
          <p:nvPr/>
        </p:nvGrpSpPr>
        <p:grpSpPr>
          <a:xfrm>
            <a:off x="7031038" y="765175"/>
            <a:ext cx="2519362" cy="2376488"/>
            <a:chOff x="3061" y="1162"/>
            <a:chExt cx="1587" cy="1497"/>
          </a:xfrm>
        </p:grpSpPr>
        <p:sp>
          <p:nvSpPr>
            <p:cNvPr id="22549" name="Line 53"/>
            <p:cNvSpPr/>
            <p:nvPr/>
          </p:nvSpPr>
          <p:spPr>
            <a:xfrm>
              <a:off x="3061" y="1968"/>
              <a:ext cx="1497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550" name="Line 54"/>
            <p:cNvSpPr/>
            <p:nvPr/>
          </p:nvSpPr>
          <p:spPr>
            <a:xfrm flipV="1">
              <a:off x="3741" y="1253"/>
              <a:ext cx="2" cy="140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551" name="Freeform 55"/>
            <p:cNvSpPr/>
            <p:nvPr/>
          </p:nvSpPr>
          <p:spPr>
            <a:xfrm>
              <a:off x="3878" y="1517"/>
              <a:ext cx="408" cy="325"/>
            </a:xfrm>
            <a:custGeom>
              <a:avLst/>
              <a:gdLst>
                <a:gd name="txL" fmla="*/ 0 w 408"/>
                <a:gd name="txT" fmla="*/ 0 h 325"/>
                <a:gd name="txR" fmla="*/ 408 w 408"/>
                <a:gd name="txB" fmla="*/ 325 h 325"/>
              </a:gdLst>
              <a:ahLst/>
              <a:cxnLst>
                <a:cxn ang="0">
                  <a:pos x="0" y="0"/>
                </a:cxn>
                <a:cxn ang="0">
                  <a:pos x="90" y="272"/>
                </a:cxn>
                <a:cxn ang="0">
                  <a:pos x="408" y="318"/>
                </a:cxn>
              </a:cxnLst>
              <a:rect l="txL" t="txT" r="txR" b="txB"/>
              <a:pathLst>
                <a:path w="408" h="325">
                  <a:moveTo>
                    <a:pt x="0" y="0"/>
                  </a:moveTo>
                  <a:cubicBezTo>
                    <a:pt x="11" y="109"/>
                    <a:pt x="22" y="219"/>
                    <a:pt x="90" y="272"/>
                  </a:cubicBezTo>
                  <a:cubicBezTo>
                    <a:pt x="158" y="325"/>
                    <a:pt x="283" y="321"/>
                    <a:pt x="408" y="318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52" name="Freeform 56"/>
            <p:cNvSpPr/>
            <p:nvPr/>
          </p:nvSpPr>
          <p:spPr>
            <a:xfrm>
              <a:off x="3242" y="2094"/>
              <a:ext cx="396" cy="338"/>
            </a:xfrm>
            <a:custGeom>
              <a:avLst/>
              <a:gdLst>
                <a:gd name="txL" fmla="*/ 0 w 396"/>
                <a:gd name="txT" fmla="*/ 0 h 338"/>
                <a:gd name="txR" fmla="*/ 396 w 396"/>
                <a:gd name="txB" fmla="*/ 338 h 338"/>
              </a:gdLst>
              <a:ahLst/>
              <a:cxnLst>
                <a:cxn ang="0">
                  <a:pos x="0" y="10"/>
                </a:cxn>
                <a:cxn ang="0">
                  <a:pos x="317" y="55"/>
                </a:cxn>
                <a:cxn ang="0">
                  <a:pos x="396" y="338"/>
                </a:cxn>
              </a:cxnLst>
              <a:rect l="txL" t="txT" r="txR" b="txB"/>
              <a:pathLst>
                <a:path w="396" h="338">
                  <a:moveTo>
                    <a:pt x="0" y="10"/>
                  </a:moveTo>
                  <a:cubicBezTo>
                    <a:pt x="132" y="6"/>
                    <a:pt x="251" y="0"/>
                    <a:pt x="317" y="55"/>
                  </a:cubicBezTo>
                  <a:cubicBezTo>
                    <a:pt x="383" y="110"/>
                    <a:pt x="380" y="279"/>
                    <a:pt x="396" y="338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53" name="Text Box 57"/>
            <p:cNvSpPr txBox="1"/>
            <p:nvPr/>
          </p:nvSpPr>
          <p:spPr>
            <a:xfrm>
              <a:off x="4286" y="1922"/>
              <a:ext cx="36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54" name="Text Box 58"/>
            <p:cNvSpPr txBox="1"/>
            <p:nvPr/>
          </p:nvSpPr>
          <p:spPr>
            <a:xfrm>
              <a:off x="3424" y="1333"/>
              <a:ext cx="36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55" name="Text Box 59"/>
            <p:cNvSpPr txBox="1"/>
            <p:nvPr/>
          </p:nvSpPr>
          <p:spPr>
            <a:xfrm>
              <a:off x="3742" y="1922"/>
              <a:ext cx="181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56" name="Text Box 60"/>
            <p:cNvSpPr txBox="1"/>
            <p:nvPr/>
          </p:nvSpPr>
          <p:spPr>
            <a:xfrm>
              <a:off x="3923" y="1378"/>
              <a:ext cx="635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y=1/x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2557" name="Object 61"/>
            <p:cNvGraphicFramePr>
              <a:graphicFrameLocks noChangeAspect="1"/>
            </p:cNvGraphicFramePr>
            <p:nvPr/>
          </p:nvGraphicFramePr>
          <p:xfrm>
            <a:off x="3787" y="2432"/>
            <a:ext cx="39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1" name="" r:id="rId23" imgW="241300" imgH="127000" progId="Equation.DSMT4">
                    <p:embed/>
                  </p:oleObj>
                </mc:Choice>
                <mc:Fallback>
                  <p:oleObj name="" r:id="rId23" imgW="241300" imgH="127000" progId="Equation.DSMT4">
                    <p:embed/>
                    <p:pic>
                      <p:nvPicPr>
                        <p:cNvPr id="0" name="图片 3910"/>
                        <p:cNvPicPr/>
                        <p:nvPr/>
                      </p:nvPicPr>
                      <p:blipFill>
                        <a:blip r:embed="rId24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87" y="2432"/>
                          <a:ext cx="394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8" name="Object 62"/>
            <p:cNvGraphicFramePr>
              <a:graphicFrameLocks noChangeAspect="1"/>
            </p:cNvGraphicFramePr>
            <p:nvPr/>
          </p:nvGraphicFramePr>
          <p:xfrm>
            <a:off x="3787" y="1162"/>
            <a:ext cx="408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7" name="" r:id="rId25" imgW="241300" imgH="139700" progId="Equation.DSMT4">
                    <p:embed/>
                  </p:oleObj>
                </mc:Choice>
                <mc:Fallback>
                  <p:oleObj name="" r:id="rId25" imgW="241300" imgH="139700" progId="Equation.DSMT4">
                    <p:embed/>
                    <p:pic>
                      <p:nvPicPr>
                        <p:cNvPr id="0" name="图片 3906"/>
                        <p:cNvPicPr/>
                        <p:nvPr/>
                      </p:nvPicPr>
                      <p:blipFill>
                        <a:blip r:embed="rId26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87" y="1162"/>
                          <a:ext cx="408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2529" name="Object 65"/>
          <p:cNvGraphicFramePr>
            <a:graphicFrameLocks noChangeAspect="1"/>
          </p:cNvGraphicFramePr>
          <p:nvPr/>
        </p:nvGraphicFramePr>
        <p:xfrm>
          <a:off x="3152775" y="1222375"/>
          <a:ext cx="6477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" name="" r:id="rId27" imgW="241300" imgH="177800" progId="Equation.DSMT4">
                  <p:embed/>
                </p:oleObj>
              </mc:Choice>
              <mc:Fallback>
                <p:oleObj name="" r:id="rId27" imgW="241300" imgH="177800" progId="Equation.DSMT4">
                  <p:embed/>
                  <p:pic>
                    <p:nvPicPr>
                      <p:cNvPr id="0" name="图片 390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152775" y="1222375"/>
                        <a:ext cx="647700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30" name="Object 66"/>
          <p:cNvGraphicFramePr>
            <a:graphicFrameLocks noChangeAspect="1"/>
          </p:cNvGraphicFramePr>
          <p:nvPr/>
        </p:nvGraphicFramePr>
        <p:xfrm>
          <a:off x="5592763" y="1257300"/>
          <a:ext cx="6477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" name="" r:id="rId29" imgW="241300" imgH="177800" progId="Equation.DSMT4">
                  <p:embed/>
                </p:oleObj>
              </mc:Choice>
              <mc:Fallback>
                <p:oleObj name="" r:id="rId29" imgW="241300" imgH="177800" progId="Equation.DSMT4">
                  <p:embed/>
                  <p:pic>
                    <p:nvPicPr>
                      <p:cNvPr id="0" name="图片 391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92763" y="1257300"/>
                        <a:ext cx="647700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33" name="Line 69"/>
          <p:cNvSpPr/>
          <p:nvPr/>
        </p:nvSpPr>
        <p:spPr>
          <a:xfrm>
            <a:off x="8543925" y="2060575"/>
            <a:ext cx="1008063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2534" name="Line 70"/>
          <p:cNvSpPr/>
          <p:nvPr/>
        </p:nvSpPr>
        <p:spPr>
          <a:xfrm flipH="1">
            <a:off x="6672263" y="2060575"/>
            <a:ext cx="100806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62535" name="Object 71"/>
          <p:cNvGraphicFramePr>
            <a:graphicFrameLocks noChangeAspect="1"/>
          </p:cNvGraphicFramePr>
          <p:nvPr/>
        </p:nvGraphicFramePr>
        <p:xfrm>
          <a:off x="2917825" y="2133600"/>
          <a:ext cx="15938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" name="" r:id="rId30" imgW="596900" imgH="393700" progId="Equation.DSMT4">
                  <p:embed/>
                </p:oleObj>
              </mc:Choice>
              <mc:Fallback>
                <p:oleObj name="" r:id="rId30" imgW="596900" imgH="393700" progId="Equation.DSMT4">
                  <p:embed/>
                  <p:pic>
                    <p:nvPicPr>
                      <p:cNvPr id="0" name="图片 3908"/>
                      <p:cNvPicPr/>
                      <p:nvPr/>
                    </p:nvPicPr>
                    <p:blipFill>
                      <a:blip r:embed="rId31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917825" y="2133600"/>
                        <a:ext cx="1593850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36" name="Text Box 72"/>
          <p:cNvSpPr txBox="1"/>
          <p:nvPr/>
        </p:nvSpPr>
        <p:spPr>
          <a:xfrm>
            <a:off x="1847850" y="2262188"/>
            <a:ext cx="89535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所以</a:t>
            </a:r>
            <a:endParaRPr lang="zh-CN" altLang="en-US" sz="2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2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2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2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2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2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2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3" grpId="0"/>
      <p:bldP spid="62488" grpId="0"/>
      <p:bldP spid="625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6816725" y="1700213"/>
            <a:ext cx="2660650" cy="2225675"/>
            <a:chOff x="3742" y="300"/>
            <a:chExt cx="1630" cy="1588"/>
          </a:xfrm>
        </p:grpSpPr>
        <p:sp>
          <p:nvSpPr>
            <p:cNvPr id="23578" name="Text Box 3"/>
            <p:cNvSpPr txBox="1"/>
            <p:nvPr/>
          </p:nvSpPr>
          <p:spPr>
            <a:xfrm>
              <a:off x="4377" y="391"/>
              <a:ext cx="227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3579" name="Line 4"/>
            <p:cNvSpPr/>
            <p:nvPr/>
          </p:nvSpPr>
          <p:spPr>
            <a:xfrm>
              <a:off x="3742" y="1344"/>
              <a:ext cx="127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80" name="Line 5"/>
            <p:cNvSpPr/>
            <p:nvPr/>
          </p:nvSpPr>
          <p:spPr>
            <a:xfrm flipV="1">
              <a:off x="4286" y="482"/>
              <a:ext cx="1" cy="140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81" name="Freeform 6"/>
            <p:cNvSpPr/>
            <p:nvPr/>
          </p:nvSpPr>
          <p:spPr>
            <a:xfrm>
              <a:off x="3833" y="709"/>
              <a:ext cx="970" cy="458"/>
            </a:xfrm>
            <a:custGeom>
              <a:avLst/>
              <a:gdLst>
                <a:gd name="txL" fmla="*/ 0 w 1061"/>
                <a:gd name="txT" fmla="*/ 0 h 549"/>
                <a:gd name="txR" fmla="*/ 1061 w 1061"/>
                <a:gd name="txB" fmla="*/ 549 h 549"/>
              </a:gdLst>
              <a:ahLst/>
              <a:cxnLst>
                <a:cxn ang="0">
                  <a:pos x="517" y="124"/>
                </a:cxn>
                <a:cxn ang="0">
                  <a:pos x="388" y="122"/>
                </a:cxn>
                <a:cxn ang="0">
                  <a:pos x="197" y="83"/>
                </a:cxn>
                <a:cxn ang="0">
                  <a:pos x="0" y="0"/>
                </a:cxn>
              </a:cxnLst>
              <a:rect l="txL" t="txT" r="txR" b="txB"/>
              <a:pathLst>
                <a:path w="1061" h="549">
                  <a:moveTo>
                    <a:pt x="1061" y="530"/>
                  </a:moveTo>
                  <a:cubicBezTo>
                    <a:pt x="1017" y="528"/>
                    <a:pt x="904" y="549"/>
                    <a:pt x="794" y="520"/>
                  </a:cubicBezTo>
                  <a:cubicBezTo>
                    <a:pt x="684" y="491"/>
                    <a:pt x="535" y="442"/>
                    <a:pt x="403" y="355"/>
                  </a:cubicBezTo>
                  <a:cubicBezTo>
                    <a:pt x="271" y="268"/>
                    <a:pt x="84" y="74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82" name="Text Box 7"/>
            <p:cNvSpPr txBox="1"/>
            <p:nvPr/>
          </p:nvSpPr>
          <p:spPr>
            <a:xfrm>
              <a:off x="4966" y="1162"/>
              <a:ext cx="227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3583" name="Text Box 8"/>
            <p:cNvSpPr txBox="1"/>
            <p:nvPr/>
          </p:nvSpPr>
          <p:spPr>
            <a:xfrm>
              <a:off x="4241" y="1237"/>
              <a:ext cx="227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3584" name="Object 9"/>
            <p:cNvGraphicFramePr>
              <a:graphicFrameLocks noChangeAspect="1"/>
            </p:cNvGraphicFramePr>
            <p:nvPr/>
          </p:nvGraphicFramePr>
          <p:xfrm>
            <a:off x="4649" y="300"/>
            <a:ext cx="544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9" name="" r:id="rId1" imgW="419100" imgH="228600" progId="Equation.DSMT4">
                    <p:embed/>
                  </p:oleObj>
                </mc:Choice>
                <mc:Fallback>
                  <p:oleObj name="" r:id="rId1" imgW="419100" imgH="228600" progId="Equation.DSMT4">
                    <p:embed/>
                    <p:pic>
                      <p:nvPicPr>
                        <p:cNvPr id="0" name="图片 3918"/>
                        <p:cNvPicPr/>
                        <p:nvPr/>
                      </p:nvPicPr>
                      <p:blipFill>
                        <a:blip r:embed="rId2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649" y="300"/>
                          <a:ext cx="544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85" name="Object 10"/>
            <p:cNvGraphicFramePr>
              <a:graphicFrameLocks noChangeAspect="1"/>
            </p:cNvGraphicFramePr>
            <p:nvPr/>
          </p:nvGraphicFramePr>
          <p:xfrm>
            <a:off x="4785" y="618"/>
            <a:ext cx="587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0" name="" r:id="rId3" imgW="545465" imgH="177800" progId="Equation.DSMT4">
                    <p:embed/>
                  </p:oleObj>
                </mc:Choice>
                <mc:Fallback>
                  <p:oleObj name="" r:id="rId3" imgW="545465" imgH="177800" progId="Equation.DSMT4">
                    <p:embed/>
                    <p:pic>
                      <p:nvPicPr>
                        <p:cNvPr id="0" name="图片 3919"/>
                        <p:cNvPicPr/>
                        <p:nvPr/>
                      </p:nvPicPr>
                      <p:blipFill>
                        <a:blip r:embed="rId4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85" y="618"/>
                          <a:ext cx="587" cy="1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1"/>
          <p:cNvGrpSpPr/>
          <p:nvPr/>
        </p:nvGrpSpPr>
        <p:grpSpPr>
          <a:xfrm>
            <a:off x="2135188" y="1773238"/>
            <a:ext cx="2665412" cy="2160587"/>
            <a:chOff x="612" y="300"/>
            <a:chExt cx="1633" cy="1542"/>
          </a:xfrm>
        </p:grpSpPr>
        <p:sp>
          <p:nvSpPr>
            <p:cNvPr id="23570" name="Text Box 12"/>
            <p:cNvSpPr txBox="1"/>
            <p:nvPr/>
          </p:nvSpPr>
          <p:spPr>
            <a:xfrm>
              <a:off x="1292" y="300"/>
              <a:ext cx="227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3571" name="Line 13"/>
            <p:cNvSpPr/>
            <p:nvPr/>
          </p:nvSpPr>
          <p:spPr>
            <a:xfrm>
              <a:off x="612" y="1344"/>
              <a:ext cx="14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72" name="Line 14"/>
            <p:cNvSpPr/>
            <p:nvPr/>
          </p:nvSpPr>
          <p:spPr>
            <a:xfrm flipV="1">
              <a:off x="1247" y="391"/>
              <a:ext cx="0" cy="145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73" name="Freeform 15"/>
            <p:cNvSpPr/>
            <p:nvPr/>
          </p:nvSpPr>
          <p:spPr>
            <a:xfrm>
              <a:off x="793" y="482"/>
              <a:ext cx="802" cy="699"/>
            </a:xfrm>
            <a:custGeom>
              <a:avLst/>
              <a:gdLst>
                <a:gd name="txL" fmla="*/ 0 w 802"/>
                <a:gd name="txT" fmla="*/ 0 h 699"/>
                <a:gd name="txR" fmla="*/ 802 w 802"/>
                <a:gd name="txB" fmla="*/ 699 h 699"/>
              </a:gdLst>
              <a:ahLst/>
              <a:cxnLst>
                <a:cxn ang="0">
                  <a:pos x="0" y="699"/>
                </a:cxn>
                <a:cxn ang="0">
                  <a:pos x="308" y="586"/>
                </a:cxn>
                <a:cxn ang="0">
                  <a:pos x="596" y="381"/>
                </a:cxn>
                <a:cxn ang="0">
                  <a:pos x="802" y="0"/>
                </a:cxn>
              </a:cxnLst>
              <a:rect l="txL" t="txT" r="txR" b="txB"/>
              <a:pathLst>
                <a:path w="802" h="699">
                  <a:moveTo>
                    <a:pt x="0" y="699"/>
                  </a:moveTo>
                  <a:cubicBezTo>
                    <a:pt x="51" y="680"/>
                    <a:pt x="209" y="639"/>
                    <a:pt x="308" y="586"/>
                  </a:cubicBezTo>
                  <a:cubicBezTo>
                    <a:pt x="407" y="533"/>
                    <a:pt x="514" y="479"/>
                    <a:pt x="596" y="381"/>
                  </a:cubicBezTo>
                  <a:cubicBezTo>
                    <a:pt x="678" y="283"/>
                    <a:pt x="759" y="79"/>
                    <a:pt x="802" y="0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74" name="Text Box 16"/>
            <p:cNvSpPr txBox="1"/>
            <p:nvPr/>
          </p:nvSpPr>
          <p:spPr>
            <a:xfrm>
              <a:off x="1927" y="1328"/>
              <a:ext cx="227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3575" name="Text Box 17"/>
            <p:cNvSpPr txBox="1"/>
            <p:nvPr/>
          </p:nvSpPr>
          <p:spPr>
            <a:xfrm>
              <a:off x="1247" y="1253"/>
              <a:ext cx="227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3576" name="Object 18"/>
            <p:cNvGraphicFramePr>
              <a:graphicFrameLocks noChangeAspect="1"/>
            </p:cNvGraphicFramePr>
            <p:nvPr/>
          </p:nvGraphicFramePr>
          <p:xfrm>
            <a:off x="1701" y="346"/>
            <a:ext cx="544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1" name="" r:id="rId5" imgW="419100" imgH="228600" progId="Equation.DSMT4">
                    <p:embed/>
                  </p:oleObj>
                </mc:Choice>
                <mc:Fallback>
                  <p:oleObj name="" r:id="rId5" imgW="419100" imgH="228600" progId="Equation.DSMT4">
                    <p:embed/>
                    <p:pic>
                      <p:nvPicPr>
                        <p:cNvPr id="0" name="图片 3920"/>
                        <p:cNvPicPr/>
                        <p:nvPr/>
                      </p:nvPicPr>
                      <p:blipFill>
                        <a:blip r:embed="rId6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01" y="346"/>
                          <a:ext cx="544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77" name="Object 19"/>
            <p:cNvGraphicFramePr>
              <a:graphicFrameLocks noChangeAspect="1"/>
            </p:cNvGraphicFramePr>
            <p:nvPr/>
          </p:nvGraphicFramePr>
          <p:xfrm>
            <a:off x="1882" y="663"/>
            <a:ext cx="355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8" name="" r:id="rId7" imgW="330200" imgH="177800" progId="Equation.DSMT4">
                    <p:embed/>
                  </p:oleObj>
                </mc:Choice>
                <mc:Fallback>
                  <p:oleObj name="" r:id="rId7" imgW="330200" imgH="177800" progId="Equation.DSMT4">
                    <p:embed/>
                    <p:pic>
                      <p:nvPicPr>
                        <p:cNvPr id="0" name="图片 3917"/>
                        <p:cNvPicPr/>
                        <p:nvPr/>
                      </p:nvPicPr>
                      <p:blipFill>
                        <a:blip r:embed="rId8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882" y="663"/>
                          <a:ext cx="355" cy="1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6582" name="Object 22"/>
          <p:cNvGraphicFramePr>
            <a:graphicFrameLocks noChangeAspect="1"/>
          </p:cNvGraphicFramePr>
          <p:nvPr/>
        </p:nvGraphicFramePr>
        <p:xfrm>
          <a:off x="2351088" y="3860800"/>
          <a:ext cx="2273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" name="" r:id="rId9" imgW="812165" imgH="292100" progId="Equation.DSMT4">
                  <p:embed/>
                </p:oleObj>
              </mc:Choice>
              <mc:Fallback>
                <p:oleObj name="" r:id="rId9" imgW="812165" imgH="292100" progId="Equation.DSMT4">
                  <p:embed/>
                  <p:pic>
                    <p:nvPicPr>
                      <p:cNvPr id="0" name="图片 3915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3860800"/>
                        <a:ext cx="22733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3" name="Object 23"/>
          <p:cNvGraphicFramePr>
            <a:graphicFrameLocks noChangeAspect="1"/>
          </p:cNvGraphicFramePr>
          <p:nvPr/>
        </p:nvGraphicFramePr>
        <p:xfrm>
          <a:off x="2424113" y="4829175"/>
          <a:ext cx="19542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" name="" r:id="rId11" imgW="698500" imgH="292100" progId="Equation.DSMT4">
                  <p:embed/>
                </p:oleObj>
              </mc:Choice>
              <mc:Fallback>
                <p:oleObj name="" r:id="rId11" imgW="698500" imgH="292100" progId="Equation.DSMT4">
                  <p:embed/>
                  <p:pic>
                    <p:nvPicPr>
                      <p:cNvPr id="0" name="图片 3916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4829175"/>
                        <a:ext cx="1954212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4" name="Object 24"/>
          <p:cNvGraphicFramePr>
            <a:graphicFrameLocks noChangeAspect="1"/>
          </p:cNvGraphicFramePr>
          <p:nvPr/>
        </p:nvGraphicFramePr>
        <p:xfrm>
          <a:off x="6746875" y="3860800"/>
          <a:ext cx="19526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" name="" r:id="rId13" imgW="698500" imgH="292100" progId="Equation.DSMT4">
                  <p:embed/>
                </p:oleObj>
              </mc:Choice>
              <mc:Fallback>
                <p:oleObj name="" r:id="rId13" imgW="698500" imgH="292100" progId="Equation.DSMT4">
                  <p:embed/>
                  <p:pic>
                    <p:nvPicPr>
                      <p:cNvPr id="0" name="图片 3839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746875" y="3860800"/>
                        <a:ext cx="1952625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5" name="Object 25"/>
          <p:cNvGraphicFramePr>
            <a:graphicFrameLocks noChangeAspect="1"/>
          </p:cNvGraphicFramePr>
          <p:nvPr/>
        </p:nvGraphicFramePr>
        <p:xfrm>
          <a:off x="6743700" y="4795838"/>
          <a:ext cx="2273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9" name="" r:id="rId15" imgW="812165" imgH="292100" progId="Equation.DSMT4">
                  <p:embed/>
                </p:oleObj>
              </mc:Choice>
              <mc:Fallback>
                <p:oleObj name="" r:id="rId15" imgW="812165" imgH="292100" progId="Equation.DSMT4">
                  <p:embed/>
                  <p:pic>
                    <p:nvPicPr>
                      <p:cNvPr id="0" name="图片 3838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743700" y="4795838"/>
                        <a:ext cx="22733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86" name="Text Box 26"/>
          <p:cNvSpPr txBox="1"/>
          <p:nvPr/>
        </p:nvSpPr>
        <p:spPr>
          <a:xfrm>
            <a:off x="3143250" y="404813"/>
            <a:ext cx="7235825" cy="1130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考虑函数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 = a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x </a:t>
            </a:r>
            <a:r>
              <a:rPr lang="en-US" altLang="zh-CN" sz="2400" b="1" dirty="0">
                <a:latin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</a:rPr>
              <a:t>a&gt;1, 0&lt;a&lt;1</a:t>
            </a:r>
            <a:r>
              <a:rPr lang="zh-CN" altLang="en-US" sz="2400" b="1" dirty="0">
                <a:latin typeface="Times New Roman" panose="02020603050405020304" pitchFamily="18" charset="0"/>
              </a:rPr>
              <a:t>两种情形下，分别求 </a:t>
            </a:r>
            <a:r>
              <a:rPr lang="en-US" altLang="zh-CN" sz="2400" b="1" dirty="0">
                <a:latin typeface="Times New Roman" panose="02020603050405020304" pitchFamily="18" charset="0"/>
              </a:rPr>
              <a:t>x → +∞, x →</a:t>
            </a:r>
            <a:r>
              <a:rPr lang="zh-CN" altLang="en-US" sz="2400" b="1" dirty="0">
                <a:latin typeface="Times New Roman" panose="02020603050405020304" pitchFamily="18" charset="0"/>
              </a:rPr>
              <a:t>－∞， </a:t>
            </a:r>
            <a:r>
              <a:rPr lang="en-US" altLang="zh-CN" sz="2800" b="1" dirty="0"/>
              <a:t>x →∞</a:t>
            </a:r>
            <a:r>
              <a:rPr lang="zh-CN" altLang="en-US" sz="2400" b="1" dirty="0">
                <a:latin typeface="Times New Roman" panose="02020603050405020304" pitchFamily="18" charset="0"/>
              </a:rPr>
              <a:t>时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</a:t>
            </a:r>
            <a:r>
              <a:rPr lang="zh-CN" altLang="en-US" sz="2400" b="1" dirty="0">
                <a:latin typeface="Times New Roman" panose="02020603050405020304" pitchFamily="18" charset="0"/>
              </a:rPr>
              <a:t>的极限。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23561" name="Picture 27" descr="026_JPG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5188" y="188913"/>
            <a:ext cx="1152525" cy="10953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6588" name="Object 28"/>
          <p:cNvGraphicFramePr>
            <a:graphicFrameLocks noChangeAspect="1"/>
          </p:cNvGraphicFramePr>
          <p:nvPr/>
        </p:nvGraphicFramePr>
        <p:xfrm>
          <a:off x="2057400" y="1454150"/>
          <a:ext cx="838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" name="" r:id="rId18" imgW="330200" imgH="177800" progId="Equation.DSMT4">
                  <p:embed/>
                </p:oleObj>
              </mc:Choice>
              <mc:Fallback>
                <p:oleObj name="" r:id="rId18" imgW="330200" imgH="177800" progId="Equation.DSMT4">
                  <p:embed/>
                  <p:pic>
                    <p:nvPicPr>
                      <p:cNvPr id="0" name="图片 383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057400" y="1454150"/>
                        <a:ext cx="83820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9" name="Object 29"/>
          <p:cNvGraphicFramePr>
            <a:graphicFrameLocks noChangeAspect="1"/>
          </p:cNvGraphicFramePr>
          <p:nvPr/>
        </p:nvGraphicFramePr>
        <p:xfrm>
          <a:off x="5791200" y="1447800"/>
          <a:ext cx="13843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6" name="" r:id="rId20" imgW="545465" imgH="177800" progId="Equation.DSMT4">
                  <p:embed/>
                </p:oleObj>
              </mc:Choice>
              <mc:Fallback>
                <p:oleObj name="" r:id="rId20" imgW="545465" imgH="177800" progId="Equation.DSMT4">
                  <p:embed/>
                  <p:pic>
                    <p:nvPicPr>
                      <p:cNvPr id="0" name="图片 383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91200" y="1447800"/>
                        <a:ext cx="138430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4"/>
          <p:cNvGrpSpPr/>
          <p:nvPr/>
        </p:nvGrpSpPr>
        <p:grpSpPr>
          <a:xfrm>
            <a:off x="2279650" y="5805488"/>
            <a:ext cx="7600950" cy="825500"/>
            <a:chOff x="463" y="3636"/>
            <a:chExt cx="4788" cy="520"/>
          </a:xfrm>
        </p:grpSpPr>
        <p:sp>
          <p:nvSpPr>
            <p:cNvPr id="23566" name="Text Box 30"/>
            <p:cNvSpPr txBox="1"/>
            <p:nvPr/>
          </p:nvSpPr>
          <p:spPr>
            <a:xfrm>
              <a:off x="463" y="3669"/>
              <a:ext cx="78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/>
                <a:t>所以，</a:t>
              </a:r>
              <a:endParaRPr lang="zh-CN" altLang="en-US" sz="2800" b="1" dirty="0"/>
            </a:p>
          </p:txBody>
        </p:sp>
        <p:graphicFrame>
          <p:nvGraphicFramePr>
            <p:cNvPr id="23567" name="Object 31"/>
            <p:cNvGraphicFramePr>
              <a:graphicFrameLocks noChangeAspect="1"/>
            </p:cNvGraphicFramePr>
            <p:nvPr/>
          </p:nvGraphicFramePr>
          <p:xfrm>
            <a:off x="1065" y="3680"/>
            <a:ext cx="1951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1" name="" r:id="rId22" imgW="1167765" imgH="203200" progId="Equation.DSMT4">
                    <p:embed/>
                  </p:oleObj>
                </mc:Choice>
                <mc:Fallback>
                  <p:oleObj name="" r:id="rId22" imgW="1167765" imgH="203200" progId="Equation.DSMT4">
                    <p:embed/>
                    <p:pic>
                      <p:nvPicPr>
                        <p:cNvPr id="0" name="图片 3840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065" y="3680"/>
                          <a:ext cx="1951" cy="3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8" name="Text Box 32"/>
            <p:cNvSpPr txBox="1"/>
            <p:nvPr/>
          </p:nvSpPr>
          <p:spPr>
            <a:xfrm>
              <a:off x="4014" y="3693"/>
              <a:ext cx="1237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FF0000"/>
                  </a:solidFill>
                </a:rPr>
                <a:t>都不存在。</a:t>
              </a:r>
              <a:endParaRPr lang="zh-CN" altLang="en-US" sz="2800" b="1" dirty="0">
                <a:solidFill>
                  <a:srgbClr val="FF0000"/>
                </a:solidFill>
              </a:endParaRPr>
            </a:p>
          </p:txBody>
        </p:sp>
        <p:graphicFrame>
          <p:nvGraphicFramePr>
            <p:cNvPr id="23569" name="Object 33"/>
            <p:cNvGraphicFramePr>
              <a:graphicFrameLocks noChangeAspect="1"/>
            </p:cNvGraphicFramePr>
            <p:nvPr/>
          </p:nvGraphicFramePr>
          <p:xfrm>
            <a:off x="3207" y="3636"/>
            <a:ext cx="716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3" name="" r:id="rId24" imgW="405765" imgH="292100" progId="Equation.DSMT4">
                    <p:embed/>
                  </p:oleObj>
                </mc:Choice>
                <mc:Fallback>
                  <p:oleObj name="" r:id="rId24" imgW="405765" imgH="292100" progId="Equation.DSMT4">
                    <p:embed/>
                    <p:pic>
                      <p:nvPicPr>
                        <p:cNvPr id="0" name="图片 3842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207" y="3636"/>
                          <a:ext cx="716" cy="5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595" name="Line 35"/>
          <p:cNvSpPr/>
          <p:nvPr/>
        </p:nvSpPr>
        <p:spPr>
          <a:xfrm>
            <a:off x="5591175" y="1557338"/>
            <a:ext cx="0" cy="4176712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/>
              <a:t>yangyang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851025" y="1788795"/>
            <a:ext cx="807974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(1)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分析基础： 函数、极限、连续</a:t>
            </a: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;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（上册）</a:t>
            </a:r>
            <a:endParaRPr lang="en-US" altLang="zh-CN" sz="2800" b="1" i="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(2)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微积分学：一元函数微积分学（上册）</a:t>
            </a:r>
            <a:endParaRPr lang="zh-CN" altLang="en-US" sz="2800" b="1" i="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        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+mn-ea"/>
              </a:rPr>
              <a:t>多元函数微积分学（下册）</a:t>
            </a:r>
            <a:endParaRPr lang="zh-CN" altLang="en-US" sz="2800" b="1" i="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</a:t>
            </a: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(3)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向量代数和空间解析几何；</a:t>
            </a:r>
            <a:r>
              <a:rPr lang="zh-CN" altLang="en-US" sz="2800" b="1" dirty="0">
                <a:solidFill>
                  <a:srgbClr val="0000FF"/>
                </a:solidFill>
                <a:ea typeface="华文新魏" panose="02010800040101010101" pitchFamily="2" charset="-122"/>
                <a:sym typeface="+mn-ea"/>
              </a:rPr>
              <a:t>（下册）</a:t>
            </a:r>
            <a:endParaRPr lang="zh-CN" altLang="en-US" sz="2800" b="1" i="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</a:t>
            </a: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(4)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无穷级数；</a:t>
            </a:r>
            <a:r>
              <a:rPr lang="zh-CN" altLang="en-US" sz="2800" b="1" dirty="0">
                <a:solidFill>
                  <a:srgbClr val="0000FF"/>
                </a:solidFill>
                <a:ea typeface="华文新魏" panose="02010800040101010101" pitchFamily="2" charset="-122"/>
                <a:sym typeface="+mn-ea"/>
              </a:rPr>
              <a:t>（下册）</a:t>
            </a:r>
            <a:endParaRPr lang="zh-CN" altLang="en-US" sz="2800" b="1" i="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</a:t>
            </a: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(5)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常微分方程</a:t>
            </a: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.</a:t>
            </a:r>
            <a:r>
              <a:rPr lang="zh-CN" altLang="en-US" sz="2800" b="1" dirty="0">
                <a:solidFill>
                  <a:srgbClr val="0000FF"/>
                </a:solidFill>
                <a:ea typeface="华文新魏" panose="02010800040101010101" pitchFamily="2" charset="-122"/>
                <a:sym typeface="+mn-ea"/>
              </a:rPr>
              <a:t>（下册）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17826" name="Rectangle 2"/>
          <p:cNvSpPr/>
          <p:nvPr/>
        </p:nvSpPr>
        <p:spPr>
          <a:xfrm>
            <a:off x="1851025" y="1061403"/>
            <a:ext cx="42481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sz="3200" b="1" i="0" dirty="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高等数学主要学习内容</a:t>
            </a:r>
            <a:endParaRPr lang="zh-CN" altLang="en-US" sz="3200" b="1" i="0" dirty="0">
              <a:solidFill>
                <a:srgbClr val="FF33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178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333625" y="5084763"/>
          <a:ext cx="446722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5" name="" r:id="rId1" imgW="1981200" imgH="215900" progId="Equation.DSMT4">
                  <p:embed/>
                </p:oleObj>
              </mc:Choice>
              <mc:Fallback>
                <p:oleObj name="" r:id="rId1" imgW="1981200" imgH="215900" progId="Equation.DSMT4">
                  <p:embed/>
                  <p:pic>
                    <p:nvPicPr>
                      <p:cNvPr id="0" name="图片 38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3625" y="5084763"/>
                        <a:ext cx="4467225" cy="569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2333625" y="5876925"/>
          <a:ext cx="42894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7" name="" r:id="rId3" imgW="1930400" imgH="215900" progId="Equation.DSMT4">
                  <p:embed/>
                </p:oleObj>
              </mc:Choice>
              <mc:Fallback>
                <p:oleObj name="" r:id="rId3" imgW="1930400" imgH="215900" progId="Equation.DSMT4">
                  <p:embed/>
                  <p:pic>
                    <p:nvPicPr>
                      <p:cNvPr id="0" name="图片 38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3625" y="5876925"/>
                        <a:ext cx="4289425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87" name="Object 31"/>
          <p:cNvGraphicFramePr>
            <a:graphicFrameLocks noChangeAspect="1"/>
          </p:cNvGraphicFramePr>
          <p:nvPr/>
        </p:nvGraphicFramePr>
        <p:xfrm>
          <a:off x="1774825" y="908050"/>
          <a:ext cx="8893175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" name="" r:id="rId5" imgW="2565400" imgH="990600" progId="Equation.DSMT4">
                  <p:embed/>
                </p:oleObj>
              </mc:Choice>
              <mc:Fallback>
                <p:oleObj name="" r:id="rId5" imgW="2565400" imgH="990600" progId="Equation.DSMT4">
                  <p:embed/>
                  <p:pic>
                    <p:nvPicPr>
                      <p:cNvPr id="0" name="图片 3841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774825" y="908050"/>
                        <a:ext cx="8893175" cy="2495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88" name="Object 32"/>
          <p:cNvGraphicFramePr>
            <a:graphicFrameLocks noChangeAspect="1"/>
          </p:cNvGraphicFramePr>
          <p:nvPr/>
        </p:nvGraphicFramePr>
        <p:xfrm>
          <a:off x="2351088" y="3644900"/>
          <a:ext cx="78486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" name="" r:id="rId7" imgW="2908300" imgH="533400" progId="Equation.DSMT4">
                  <p:embed/>
                </p:oleObj>
              </mc:Choice>
              <mc:Fallback>
                <p:oleObj name="" r:id="rId7" imgW="2908300" imgH="533400" progId="Equation.DSMT4">
                  <p:embed/>
                  <p:pic>
                    <p:nvPicPr>
                      <p:cNvPr id="0" name="图片 3837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3644900"/>
                        <a:ext cx="7848600" cy="1387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3"/>
          <p:cNvGrpSpPr/>
          <p:nvPr/>
        </p:nvGrpSpPr>
        <p:grpSpPr>
          <a:xfrm>
            <a:off x="2063750" y="260350"/>
            <a:ext cx="6188075" cy="522288"/>
            <a:chOff x="385" y="164"/>
            <a:chExt cx="3674" cy="329"/>
          </a:xfrm>
        </p:grpSpPr>
        <p:sp>
          <p:nvSpPr>
            <p:cNvPr id="24584" name="Rectangle 34"/>
            <p:cNvSpPr/>
            <p:nvPr/>
          </p:nvSpPr>
          <p:spPr>
            <a:xfrm>
              <a:off x="657" y="164"/>
              <a:ext cx="340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自变量趋于有限值时函数的极限</a:t>
              </a:r>
              <a:endPara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4585" name="Picture 35" descr="pic0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" y="210"/>
              <a:ext cx="263" cy="27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0693" name="Text Box 37"/>
          <p:cNvSpPr txBox="1"/>
          <p:nvPr/>
        </p:nvSpPr>
        <p:spPr>
          <a:xfrm>
            <a:off x="1631950" y="3573463"/>
            <a:ext cx="53911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即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5" name="对象 322562"/>
          <p:cNvGraphicFramePr>
            <a:graphicFrameLocks noChangeAspect="1"/>
          </p:cNvGraphicFramePr>
          <p:nvPr/>
        </p:nvGraphicFramePr>
        <p:xfrm>
          <a:off x="1006158" y="1054736"/>
          <a:ext cx="1045591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4533900" imgH="292100" progId="Equation.DSMT4">
                  <p:embed/>
                </p:oleObj>
              </mc:Choice>
              <mc:Fallback>
                <p:oleObj name="" r:id="rId1" imgW="4533900" imgH="2921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6158" y="1054736"/>
                        <a:ext cx="10455910" cy="676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18" name="Rectangle 2"/>
          <p:cNvSpPr/>
          <p:nvPr/>
        </p:nvSpPr>
        <p:spPr>
          <a:xfrm>
            <a:off x="7275830" y="3089910"/>
            <a:ext cx="2895600" cy="83820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60419" name="Text Box 3"/>
          <p:cNvSpPr txBox="1"/>
          <p:nvPr/>
        </p:nvSpPr>
        <p:spPr>
          <a:xfrm>
            <a:off x="1006475" y="2108835"/>
            <a:ext cx="29737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几何解释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en-US" altLang="zh-CN" sz="32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420" name="Line 4"/>
          <p:cNvSpPr/>
          <p:nvPr/>
        </p:nvSpPr>
        <p:spPr>
          <a:xfrm>
            <a:off x="7275830" y="3928110"/>
            <a:ext cx="28956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421" name="Line 5"/>
          <p:cNvSpPr/>
          <p:nvPr/>
        </p:nvSpPr>
        <p:spPr>
          <a:xfrm>
            <a:off x="7275830" y="3089910"/>
            <a:ext cx="28956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422" name="Line 6"/>
          <p:cNvSpPr/>
          <p:nvPr/>
        </p:nvSpPr>
        <p:spPr>
          <a:xfrm>
            <a:off x="7275830" y="3509010"/>
            <a:ext cx="76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" name="Group 7"/>
          <p:cNvGrpSpPr/>
          <p:nvPr/>
        </p:nvGrpSpPr>
        <p:grpSpPr>
          <a:xfrm>
            <a:off x="7472680" y="2448560"/>
            <a:ext cx="2971800" cy="2089150"/>
            <a:chOff x="0" y="0"/>
            <a:chExt cx="1872" cy="1316"/>
          </a:xfrm>
        </p:grpSpPr>
        <p:sp>
          <p:nvSpPr>
            <p:cNvPr id="136199" name="未知"/>
            <p:cNvSpPr/>
            <p:nvPr/>
          </p:nvSpPr>
          <p:spPr>
            <a:xfrm>
              <a:off x="0" y="260"/>
              <a:ext cx="1632" cy="1056"/>
            </a:xfrm>
            <a:custGeom>
              <a:avLst/>
              <a:gdLst/>
              <a:ahLst/>
              <a:cxnLst>
                <a:cxn ang="0">
                  <a:pos x="0" y="1162"/>
                </a:cxn>
                <a:cxn ang="0">
                  <a:pos x="142" y="930"/>
                </a:cxn>
                <a:cxn ang="0">
                  <a:pos x="353" y="755"/>
                </a:cxn>
                <a:cxn ang="0">
                  <a:pos x="849" y="523"/>
                </a:cxn>
                <a:cxn ang="0">
                  <a:pos x="1486" y="290"/>
                </a:cxn>
                <a:cxn ang="0">
                  <a:pos x="1982" y="0"/>
                </a:cxn>
              </a:cxnLst>
              <a:pathLst>
                <a:path w="1344" h="960">
                  <a:moveTo>
                    <a:pt x="0" y="960"/>
                  </a:moveTo>
                  <a:cubicBezTo>
                    <a:pt x="28" y="892"/>
                    <a:pt x="56" y="824"/>
                    <a:pt x="96" y="768"/>
                  </a:cubicBezTo>
                  <a:cubicBezTo>
                    <a:pt x="136" y="712"/>
                    <a:pt x="160" y="680"/>
                    <a:pt x="240" y="624"/>
                  </a:cubicBezTo>
                  <a:cubicBezTo>
                    <a:pt x="320" y="568"/>
                    <a:pt x="448" y="496"/>
                    <a:pt x="576" y="432"/>
                  </a:cubicBezTo>
                  <a:cubicBezTo>
                    <a:pt x="704" y="368"/>
                    <a:pt x="880" y="312"/>
                    <a:pt x="1008" y="240"/>
                  </a:cubicBezTo>
                  <a:cubicBezTo>
                    <a:pt x="1136" y="168"/>
                    <a:pt x="1288" y="40"/>
                    <a:pt x="1344" y="0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136200" name="Object 14"/>
            <p:cNvGraphicFramePr>
              <a:graphicFrameLocks noChangeAspect="1"/>
            </p:cNvGraphicFramePr>
            <p:nvPr/>
          </p:nvGraphicFramePr>
          <p:xfrm>
            <a:off x="1152" y="0"/>
            <a:ext cx="720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5" name="" r:id="rId3" imgW="596900" imgH="203200" progId="Equation.3">
                    <p:embed/>
                  </p:oleObj>
                </mc:Choice>
                <mc:Fallback>
                  <p:oleObj name="" r:id="rId3" imgW="596900" imgH="203200" progId="Equation.3">
                    <p:embed/>
                    <p:pic>
                      <p:nvPicPr>
                        <p:cNvPr id="0" name="图片 367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52" y="0"/>
                          <a:ext cx="720" cy="2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0426" name="Object 2"/>
          <p:cNvGraphicFramePr>
            <a:graphicFrameLocks noChangeAspect="1"/>
          </p:cNvGraphicFramePr>
          <p:nvPr/>
        </p:nvGraphicFramePr>
        <p:xfrm>
          <a:off x="6463348" y="3760153"/>
          <a:ext cx="723265" cy="281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1" name="" r:id="rId5" imgW="355600" imgH="139700" progId="Equation.DSMT4">
                  <p:embed/>
                </p:oleObj>
              </mc:Choice>
              <mc:Fallback>
                <p:oleObj name="" r:id="rId5" imgW="355600" imgH="139700" progId="Equation.DSMT4">
                  <p:embed/>
                  <p:pic>
                    <p:nvPicPr>
                      <p:cNvPr id="0" name="图片 367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3348" y="3760153"/>
                        <a:ext cx="723265" cy="281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7" name="Object 3"/>
          <p:cNvGraphicFramePr>
            <a:graphicFrameLocks noChangeAspect="1"/>
          </p:cNvGraphicFramePr>
          <p:nvPr/>
        </p:nvGraphicFramePr>
        <p:xfrm>
          <a:off x="6507798" y="2886393"/>
          <a:ext cx="723265" cy="308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" name="" r:id="rId7" imgW="355600" imgH="152400" progId="Equation.DSMT4">
                  <p:embed/>
                </p:oleObj>
              </mc:Choice>
              <mc:Fallback>
                <p:oleObj name="" r:id="rId7" imgW="355600" imgH="152400" progId="Equation.DSMT4">
                  <p:embed/>
                  <p:pic>
                    <p:nvPicPr>
                      <p:cNvPr id="0" name="图片 36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07798" y="2886393"/>
                        <a:ext cx="723265" cy="308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8" name="Object 4"/>
          <p:cNvGraphicFramePr>
            <a:graphicFrameLocks noChangeAspect="1"/>
          </p:cNvGraphicFramePr>
          <p:nvPr/>
        </p:nvGraphicFramePr>
        <p:xfrm>
          <a:off x="6917055" y="3343752"/>
          <a:ext cx="257175" cy="281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" name="" r:id="rId9" imgW="127000" imgH="139700" progId="Equation.3">
                  <p:embed/>
                </p:oleObj>
              </mc:Choice>
              <mc:Fallback>
                <p:oleObj name="" r:id="rId9" imgW="127000" imgH="139700" progId="Equation.3">
                  <p:embed/>
                  <p:pic>
                    <p:nvPicPr>
                      <p:cNvPr id="0" name="图片 36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17055" y="3343752"/>
                        <a:ext cx="257175" cy="2813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9" name="Object 5"/>
          <p:cNvGraphicFramePr>
            <a:graphicFrameLocks noChangeAspect="1"/>
          </p:cNvGraphicFramePr>
          <p:nvPr/>
        </p:nvGraphicFramePr>
        <p:xfrm>
          <a:off x="7663180" y="4813935"/>
          <a:ext cx="7683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" name="" r:id="rId11" imgW="431800" imgH="228600" progId="Equation.DSMT4">
                  <p:embed/>
                </p:oleObj>
              </mc:Choice>
              <mc:Fallback>
                <p:oleObj name="" r:id="rId11" imgW="431800" imgH="228600" progId="Equation.DSMT4">
                  <p:embed/>
                  <p:pic>
                    <p:nvPicPr>
                      <p:cNvPr id="0" name="图片 367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63180" y="4813935"/>
                        <a:ext cx="76835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0" name="Object 6"/>
          <p:cNvGraphicFramePr>
            <a:graphicFrameLocks noChangeAspect="1"/>
          </p:cNvGraphicFramePr>
          <p:nvPr/>
        </p:nvGraphicFramePr>
        <p:xfrm>
          <a:off x="9244330" y="4813935"/>
          <a:ext cx="8667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" name="" r:id="rId13" imgW="431800" imgH="228600" progId="Equation.DSMT4">
                  <p:embed/>
                </p:oleObj>
              </mc:Choice>
              <mc:Fallback>
                <p:oleObj name="" r:id="rId13" imgW="431800" imgH="228600" progId="Equation.DSMT4">
                  <p:embed/>
                  <p:pic>
                    <p:nvPicPr>
                      <p:cNvPr id="0" name="图片 36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244330" y="4813935"/>
                        <a:ext cx="866775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1" name="Object 7"/>
          <p:cNvGraphicFramePr>
            <a:graphicFrameLocks noChangeAspect="1"/>
          </p:cNvGraphicFramePr>
          <p:nvPr/>
        </p:nvGraphicFramePr>
        <p:xfrm>
          <a:off x="8595043" y="4742498"/>
          <a:ext cx="3889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2" name="" r:id="rId15" imgW="177800" imgH="228600" progId="Equation.DSMT4">
                  <p:embed/>
                </p:oleObj>
              </mc:Choice>
              <mc:Fallback>
                <p:oleObj name="" r:id="rId15" imgW="177800" imgH="228600" progId="Equation.DSMT4">
                  <p:embed/>
                  <p:pic>
                    <p:nvPicPr>
                      <p:cNvPr id="0" name="图片 368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595043" y="4742498"/>
                        <a:ext cx="388937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2" name="Object 8"/>
          <p:cNvGraphicFramePr>
            <a:graphicFrameLocks noChangeAspect="1"/>
          </p:cNvGraphicFramePr>
          <p:nvPr/>
        </p:nvGraphicFramePr>
        <p:xfrm>
          <a:off x="9196705" y="4461510"/>
          <a:ext cx="2286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" name="" r:id="rId17" imgW="139700" imgH="177800" progId="Equation.3">
                  <p:embed/>
                </p:oleObj>
              </mc:Choice>
              <mc:Fallback>
                <p:oleObj name="" r:id="rId17" imgW="139700" imgH="177800" progId="Equation.3">
                  <p:embed/>
                  <p:pic>
                    <p:nvPicPr>
                      <p:cNvPr id="0" name="图片 367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196705" y="4461510"/>
                        <a:ext cx="228600" cy="288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3" name="Object 9"/>
          <p:cNvGraphicFramePr>
            <a:graphicFrameLocks noChangeAspect="1"/>
          </p:cNvGraphicFramePr>
          <p:nvPr/>
        </p:nvGraphicFramePr>
        <p:xfrm>
          <a:off x="8358505" y="4477385"/>
          <a:ext cx="2286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" name="" r:id="rId19" imgW="139700" imgH="177800" progId="Equation.3">
                  <p:embed/>
                </p:oleObj>
              </mc:Choice>
              <mc:Fallback>
                <p:oleObj name="" r:id="rId19" imgW="139700" imgH="177800" progId="Equation.3">
                  <p:embed/>
                  <p:pic>
                    <p:nvPicPr>
                      <p:cNvPr id="0" name="图片 367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358505" y="4477385"/>
                        <a:ext cx="228600" cy="288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8"/>
          <p:cNvGrpSpPr/>
          <p:nvPr/>
        </p:nvGrpSpPr>
        <p:grpSpPr>
          <a:xfrm>
            <a:off x="6950393" y="2327910"/>
            <a:ext cx="3875087" cy="2819400"/>
            <a:chOff x="0" y="0"/>
            <a:chExt cx="2441" cy="1776"/>
          </a:xfrm>
        </p:grpSpPr>
        <p:sp>
          <p:nvSpPr>
            <p:cNvPr id="136210" name="Line 19"/>
            <p:cNvSpPr/>
            <p:nvPr/>
          </p:nvSpPr>
          <p:spPr>
            <a:xfrm>
              <a:off x="23" y="1536"/>
              <a:ext cx="2390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6211" name="Line 20"/>
            <p:cNvSpPr/>
            <p:nvPr/>
          </p:nvSpPr>
          <p:spPr>
            <a:xfrm flipV="1">
              <a:off x="205" y="192"/>
              <a:ext cx="0" cy="1536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36212" name="Object 11"/>
            <p:cNvGraphicFramePr>
              <a:graphicFrameLocks noChangeAspect="1"/>
            </p:cNvGraphicFramePr>
            <p:nvPr/>
          </p:nvGraphicFramePr>
          <p:xfrm>
            <a:off x="2269" y="1584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7" name="" r:id="rId20" imgW="127000" imgH="139700" progId="Equation.3">
                    <p:embed/>
                  </p:oleObj>
                </mc:Choice>
                <mc:Fallback>
                  <p:oleObj name="" r:id="rId20" imgW="127000" imgH="139700" progId="Equation.3">
                    <p:embed/>
                    <p:pic>
                      <p:nvPicPr>
                        <p:cNvPr id="0" name="图片 3676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2269" y="1584"/>
                          <a:ext cx="17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3" name="Object 12"/>
            <p:cNvGraphicFramePr>
              <a:graphicFrameLocks noChangeAspect="1"/>
            </p:cNvGraphicFramePr>
            <p:nvPr/>
          </p:nvGraphicFramePr>
          <p:xfrm>
            <a:off x="109" y="0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3" name="" r:id="rId22" imgW="139700" imgH="165100" progId="Equation.DSMT4">
                    <p:embed/>
                  </p:oleObj>
                </mc:Choice>
                <mc:Fallback>
                  <p:oleObj name="" r:id="rId22" imgW="139700" imgH="165100" progId="Equation.DSMT4">
                    <p:embed/>
                    <p:pic>
                      <p:nvPicPr>
                        <p:cNvPr id="0" name="图片 3682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09" y="0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4" name="Object 13"/>
            <p:cNvGraphicFramePr>
              <a:graphicFrameLocks noChangeAspect="1"/>
            </p:cNvGraphicFramePr>
            <p:nvPr/>
          </p:nvGraphicFramePr>
          <p:xfrm>
            <a:off x="0" y="1584"/>
            <a:ext cx="157" cy="1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69" name="" r:id="rId24" imgW="228600" imgH="254000" progId="Equation.3">
                    <p:embed/>
                  </p:oleObj>
                </mc:Choice>
                <mc:Fallback>
                  <p:oleObj name="" r:id="rId24" imgW="228600" imgH="254000" progId="Equation.3">
                    <p:embed/>
                    <p:pic>
                      <p:nvPicPr>
                        <p:cNvPr id="0" name="图片 3668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0" y="1584"/>
                          <a:ext cx="157" cy="1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440" name="Line 24"/>
          <p:cNvSpPr/>
          <p:nvPr/>
        </p:nvSpPr>
        <p:spPr>
          <a:xfrm flipV="1">
            <a:off x="8114030" y="3089910"/>
            <a:ext cx="0" cy="1676400"/>
          </a:xfrm>
          <a:prstGeom prst="line">
            <a:avLst/>
          </a:prstGeom>
          <a:ln w="3175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60441" name="Line 25"/>
          <p:cNvSpPr/>
          <p:nvPr/>
        </p:nvSpPr>
        <p:spPr>
          <a:xfrm flipV="1">
            <a:off x="9485630" y="3089910"/>
            <a:ext cx="0" cy="1676400"/>
          </a:xfrm>
          <a:prstGeom prst="line">
            <a:avLst/>
          </a:prstGeom>
          <a:ln w="3175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60442" name="Line 26"/>
          <p:cNvSpPr/>
          <p:nvPr/>
        </p:nvSpPr>
        <p:spPr>
          <a:xfrm flipV="1">
            <a:off x="8799830" y="3547110"/>
            <a:ext cx="0" cy="1219200"/>
          </a:xfrm>
          <a:prstGeom prst="line">
            <a:avLst/>
          </a:prstGeom>
          <a:ln w="25400" cap="flat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sp>
      <p:graphicFrame>
        <p:nvGraphicFramePr>
          <p:cNvPr id="60443" name="Object 10"/>
          <p:cNvGraphicFramePr>
            <a:graphicFrameLocks noChangeAspect="1"/>
          </p:cNvGraphicFramePr>
          <p:nvPr/>
        </p:nvGraphicFramePr>
        <p:xfrm>
          <a:off x="1006475" y="2928620"/>
          <a:ext cx="4849495" cy="231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" name="" r:id="rId26" imgW="1638300" imgH="914400" progId="Equation.DSMT4">
                  <p:embed/>
                </p:oleObj>
              </mc:Choice>
              <mc:Fallback>
                <p:oleObj name="" r:id="rId26" imgW="1638300" imgH="914400" progId="Equation.DSMT4">
                  <p:embed/>
                  <p:pic>
                    <p:nvPicPr>
                      <p:cNvPr id="0" name="图片 3669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06475" y="2928620"/>
                        <a:ext cx="4849495" cy="23190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44" name="Oval 28"/>
          <p:cNvSpPr/>
          <p:nvPr/>
        </p:nvSpPr>
        <p:spPr>
          <a:xfrm>
            <a:off x="8768080" y="348996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60445" name="Rectangle 29"/>
          <p:cNvSpPr/>
          <p:nvPr/>
        </p:nvSpPr>
        <p:spPr>
          <a:xfrm>
            <a:off x="8139430" y="3108960"/>
            <a:ext cx="1333500" cy="81915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noFill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0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0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0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0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0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0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0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bldLvl="0" animBg="1"/>
      <p:bldP spid="60419" grpId="0"/>
      <p:bldP spid="60444" grpId="0" bldLvl="0" animBg="1"/>
      <p:bldP spid="6044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500" name="Rectangle 4"/>
          <p:cNvSpPr/>
          <p:nvPr/>
        </p:nvSpPr>
        <p:spPr>
          <a:xfrm>
            <a:off x="1949450" y="4508500"/>
            <a:ext cx="83947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注意事项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： （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定义中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→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的过程中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成立。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2566988" y="1052513"/>
            <a:ext cx="6083300" cy="3158149"/>
            <a:chOff x="3696" y="0"/>
            <a:chExt cx="1906" cy="1436"/>
          </a:xfrm>
        </p:grpSpPr>
        <p:sp>
          <p:nvSpPr>
            <p:cNvPr id="25614" name="Line 6"/>
            <p:cNvSpPr/>
            <p:nvPr/>
          </p:nvSpPr>
          <p:spPr>
            <a:xfrm>
              <a:off x="4050" y="1228"/>
              <a:ext cx="15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5615" name="Line 7"/>
            <p:cNvSpPr/>
            <p:nvPr/>
          </p:nvSpPr>
          <p:spPr>
            <a:xfrm flipV="1">
              <a:off x="4050" y="81"/>
              <a:ext cx="0" cy="11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5616" name="Oval 8"/>
            <p:cNvSpPr/>
            <p:nvPr/>
          </p:nvSpPr>
          <p:spPr>
            <a:xfrm>
              <a:off x="4797" y="508"/>
              <a:ext cx="39" cy="177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5617" name="Line 9"/>
            <p:cNvSpPr/>
            <p:nvPr/>
          </p:nvSpPr>
          <p:spPr>
            <a:xfrm>
              <a:off x="4836" y="614"/>
              <a:ext cx="0" cy="614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5618" name="Freeform 10"/>
            <p:cNvSpPr/>
            <p:nvPr/>
          </p:nvSpPr>
          <p:spPr>
            <a:xfrm>
              <a:off x="4604" y="614"/>
              <a:ext cx="192" cy="140"/>
            </a:xfrm>
            <a:custGeom>
              <a:avLst/>
              <a:gdLst>
                <a:gd name="txL" fmla="*/ 0 w 499"/>
                <a:gd name="txT" fmla="*/ 0 h 442"/>
                <a:gd name="txR" fmla="*/ 499 w 499"/>
                <a:gd name="txB" fmla="*/ 442 h 442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499" h="442">
                  <a:moveTo>
                    <a:pt x="0" y="442"/>
                  </a:moveTo>
                  <a:cubicBezTo>
                    <a:pt x="43" y="400"/>
                    <a:pt x="173" y="262"/>
                    <a:pt x="256" y="188"/>
                  </a:cubicBezTo>
                  <a:cubicBezTo>
                    <a:pt x="339" y="114"/>
                    <a:pt x="449" y="39"/>
                    <a:pt x="499" y="0"/>
                  </a:cubicBezTo>
                </a:path>
              </a:pathLst>
            </a:custGeom>
            <a:noFill/>
            <a:ln w="5715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9" name="Freeform 11"/>
            <p:cNvSpPr/>
            <p:nvPr/>
          </p:nvSpPr>
          <p:spPr>
            <a:xfrm>
              <a:off x="4828" y="476"/>
              <a:ext cx="234" cy="104"/>
            </a:xfrm>
            <a:custGeom>
              <a:avLst/>
              <a:gdLst>
                <a:gd name="txL" fmla="*/ 0 w 234"/>
                <a:gd name="txT" fmla="*/ 0 h 104"/>
                <a:gd name="txR" fmla="*/ 234 w 234"/>
                <a:gd name="txB" fmla="*/ 104 h 104"/>
              </a:gdLst>
              <a:ahLst/>
              <a:cxnLst>
                <a:cxn ang="0">
                  <a:pos x="0" y="104"/>
                </a:cxn>
                <a:cxn ang="0">
                  <a:pos x="119" y="42"/>
                </a:cxn>
                <a:cxn ang="0">
                  <a:pos x="234" y="0"/>
                </a:cxn>
              </a:cxnLst>
              <a:rect l="txL" t="txT" r="txR" b="txB"/>
              <a:pathLst>
                <a:path w="234" h="104">
                  <a:moveTo>
                    <a:pt x="0" y="104"/>
                  </a:moveTo>
                  <a:cubicBezTo>
                    <a:pt x="19" y="94"/>
                    <a:pt x="80" y="59"/>
                    <a:pt x="119" y="42"/>
                  </a:cubicBezTo>
                  <a:cubicBezTo>
                    <a:pt x="158" y="25"/>
                    <a:pt x="210" y="9"/>
                    <a:pt x="234" y="0"/>
                  </a:cubicBezTo>
                </a:path>
              </a:pathLst>
            </a:custGeom>
            <a:noFill/>
            <a:ln w="5715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20" name="Line 12"/>
            <p:cNvSpPr/>
            <p:nvPr/>
          </p:nvSpPr>
          <p:spPr>
            <a:xfrm>
              <a:off x="4050" y="819"/>
              <a:ext cx="13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1" name="Line 13"/>
            <p:cNvSpPr/>
            <p:nvPr/>
          </p:nvSpPr>
          <p:spPr>
            <a:xfrm>
              <a:off x="4050" y="409"/>
              <a:ext cx="13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2" name="Line 14"/>
            <p:cNvSpPr/>
            <p:nvPr/>
          </p:nvSpPr>
          <p:spPr>
            <a:xfrm>
              <a:off x="5072" y="409"/>
              <a:ext cx="0" cy="819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5623" name="Line 15"/>
            <p:cNvSpPr/>
            <p:nvPr/>
          </p:nvSpPr>
          <p:spPr>
            <a:xfrm>
              <a:off x="4600" y="409"/>
              <a:ext cx="0" cy="819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graphicFrame>
          <p:nvGraphicFramePr>
            <p:cNvPr id="25624" name="Object 16"/>
            <p:cNvGraphicFramePr>
              <a:graphicFrameLocks noChangeAspect="1"/>
            </p:cNvGraphicFramePr>
            <p:nvPr/>
          </p:nvGraphicFramePr>
          <p:xfrm>
            <a:off x="4796" y="105"/>
            <a:ext cx="558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6" name="" r:id="rId1" imgW="584200" imgH="203200" progId="Equation.DSMT4">
                    <p:embed/>
                  </p:oleObj>
                </mc:Choice>
                <mc:Fallback>
                  <p:oleObj name="" r:id="rId1" imgW="584200" imgH="203200" progId="Equation.DSMT4">
                    <p:embed/>
                    <p:pic>
                      <p:nvPicPr>
                        <p:cNvPr id="0" name="图片 3845"/>
                        <p:cNvPicPr/>
                        <p:nvPr/>
                      </p:nvPicPr>
                      <p:blipFill>
                        <a:blip r:embed="rId2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96" y="105"/>
                          <a:ext cx="558" cy="1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5" name="Text Box 17"/>
            <p:cNvSpPr txBox="1"/>
            <p:nvPr/>
          </p:nvSpPr>
          <p:spPr>
            <a:xfrm>
              <a:off x="5425" y="1227"/>
              <a:ext cx="177" cy="2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26" name="Text Box 18"/>
            <p:cNvSpPr txBox="1"/>
            <p:nvPr/>
          </p:nvSpPr>
          <p:spPr>
            <a:xfrm>
              <a:off x="3814" y="1092"/>
              <a:ext cx="177" cy="2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27" name="Text Box 19"/>
            <p:cNvSpPr txBox="1"/>
            <p:nvPr/>
          </p:nvSpPr>
          <p:spPr>
            <a:xfrm>
              <a:off x="3814" y="0"/>
              <a:ext cx="177" cy="2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29" name="Object 21"/>
            <p:cNvGraphicFramePr>
              <a:graphicFrameLocks noChangeAspect="1"/>
            </p:cNvGraphicFramePr>
            <p:nvPr/>
          </p:nvGraphicFramePr>
          <p:xfrm>
            <a:off x="4349" y="1249"/>
            <a:ext cx="339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3" name="" r:id="rId3" imgW="354965" imgH="177800" progId="Equation.DSMT4">
                    <p:embed/>
                  </p:oleObj>
                </mc:Choice>
                <mc:Fallback>
                  <p:oleObj name="" r:id="rId3" imgW="354965" imgH="177800" progId="Equation.DSMT4">
                    <p:embed/>
                    <p:pic>
                      <p:nvPicPr>
                        <p:cNvPr id="0" name="图片 3852"/>
                        <p:cNvPicPr/>
                        <p:nvPr/>
                      </p:nvPicPr>
                      <p:blipFill>
                        <a:blip r:embed="rId4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49" y="1249"/>
                          <a:ext cx="339" cy="1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0" name="Object 22"/>
            <p:cNvGraphicFramePr>
              <a:graphicFrameLocks noChangeAspect="1"/>
            </p:cNvGraphicFramePr>
            <p:nvPr/>
          </p:nvGraphicFramePr>
          <p:xfrm>
            <a:off x="4978" y="1249"/>
            <a:ext cx="340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4" name="" r:id="rId5" imgW="354965" imgH="177800" progId="Equation.DSMT4">
                    <p:embed/>
                  </p:oleObj>
                </mc:Choice>
                <mc:Fallback>
                  <p:oleObj name="" r:id="rId5" imgW="354965" imgH="177800" progId="Equation.DSMT4">
                    <p:embed/>
                    <p:pic>
                      <p:nvPicPr>
                        <p:cNvPr id="0" name="图片 3853"/>
                        <p:cNvPicPr/>
                        <p:nvPr/>
                      </p:nvPicPr>
                      <p:blipFill>
                        <a:blip r:embed="rId6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978" y="1249"/>
                          <a:ext cx="340" cy="1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1" name="Object 23"/>
            <p:cNvGraphicFramePr>
              <a:graphicFrameLocks noChangeAspect="1"/>
            </p:cNvGraphicFramePr>
            <p:nvPr/>
          </p:nvGraphicFramePr>
          <p:xfrm>
            <a:off x="3699" y="771"/>
            <a:ext cx="351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0" name="" r:id="rId7" imgW="368300" imgH="177800" progId="Equation.DSMT4">
                    <p:embed/>
                  </p:oleObj>
                </mc:Choice>
                <mc:Fallback>
                  <p:oleObj name="" r:id="rId7" imgW="368300" imgH="177800" progId="Equation.DSMT4">
                    <p:embed/>
                    <p:pic>
                      <p:nvPicPr>
                        <p:cNvPr id="0" name="图片 3849"/>
                        <p:cNvPicPr/>
                        <p:nvPr/>
                      </p:nvPicPr>
                      <p:blipFill>
                        <a:blip r:embed="rId8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99" y="771"/>
                          <a:ext cx="351" cy="1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2" name="Object 24"/>
            <p:cNvGraphicFramePr>
              <a:graphicFrameLocks noChangeAspect="1"/>
            </p:cNvGraphicFramePr>
            <p:nvPr/>
          </p:nvGraphicFramePr>
          <p:xfrm>
            <a:off x="3696" y="341"/>
            <a:ext cx="352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1" name="" r:id="rId9" imgW="368300" imgH="177800" progId="Equation.DSMT4">
                    <p:embed/>
                  </p:oleObj>
                </mc:Choice>
                <mc:Fallback>
                  <p:oleObj name="" r:id="rId9" imgW="368300" imgH="177800" progId="Equation.DSMT4">
                    <p:embed/>
                    <p:pic>
                      <p:nvPicPr>
                        <p:cNvPr id="0" name="图片 3850"/>
                        <p:cNvPicPr/>
                        <p:nvPr/>
                      </p:nvPicPr>
                      <p:blipFill>
                        <a:blip r:embed="rId10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96" y="341"/>
                          <a:ext cx="352" cy="1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3" name="Line 25"/>
            <p:cNvSpPr/>
            <p:nvPr/>
          </p:nvSpPr>
          <p:spPr>
            <a:xfrm>
              <a:off x="4050" y="614"/>
              <a:ext cx="3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25634" name="Object 26"/>
            <p:cNvGraphicFramePr>
              <a:graphicFrameLocks noChangeAspect="1"/>
            </p:cNvGraphicFramePr>
            <p:nvPr/>
          </p:nvGraphicFramePr>
          <p:xfrm>
            <a:off x="3878" y="551"/>
            <a:ext cx="145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7" name="" r:id="rId11" imgW="152400" imgH="165100" progId="Equation.DSMT4">
                    <p:embed/>
                  </p:oleObj>
                </mc:Choice>
                <mc:Fallback>
                  <p:oleObj name="" r:id="rId11" imgW="152400" imgH="165100" progId="Equation.DSMT4">
                    <p:embed/>
                    <p:pic>
                      <p:nvPicPr>
                        <p:cNvPr id="0" name="图片 3846"/>
                        <p:cNvPicPr/>
                        <p:nvPr/>
                      </p:nvPicPr>
                      <p:blipFill>
                        <a:blip r:embed="rId12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78" y="551"/>
                          <a:ext cx="145" cy="1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5" name="Freeform 27"/>
            <p:cNvSpPr/>
            <p:nvPr/>
          </p:nvSpPr>
          <p:spPr>
            <a:xfrm>
              <a:off x="4377" y="754"/>
              <a:ext cx="227" cy="227"/>
            </a:xfrm>
            <a:custGeom>
              <a:avLst/>
              <a:gdLst>
                <a:gd name="txL" fmla="*/ 0 w 227"/>
                <a:gd name="txT" fmla="*/ 0 h 227"/>
                <a:gd name="txR" fmla="*/ 227 w 227"/>
                <a:gd name="txB" fmla="*/ 227 h 227"/>
              </a:gdLst>
              <a:ahLst/>
              <a:cxnLst>
                <a:cxn ang="0">
                  <a:pos x="227" y="0"/>
                </a:cxn>
                <a:cxn ang="0">
                  <a:pos x="0" y="227"/>
                </a:cxn>
              </a:cxnLst>
              <a:rect l="txL" t="txT" r="txR" b="txB"/>
              <a:pathLst>
                <a:path w="227" h="227">
                  <a:moveTo>
                    <a:pt x="227" y="0"/>
                  </a:moveTo>
                  <a:cubicBezTo>
                    <a:pt x="132" y="91"/>
                    <a:pt x="38" y="182"/>
                    <a:pt x="0" y="227"/>
                  </a:cubicBezTo>
                </a:path>
              </a:pathLst>
            </a:custGeom>
            <a:noFill/>
            <a:ln w="571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36" name="Freeform 28"/>
            <p:cNvSpPr/>
            <p:nvPr/>
          </p:nvSpPr>
          <p:spPr>
            <a:xfrm>
              <a:off x="5057" y="346"/>
              <a:ext cx="363" cy="136"/>
            </a:xfrm>
            <a:custGeom>
              <a:avLst/>
              <a:gdLst>
                <a:gd name="txL" fmla="*/ 0 w 363"/>
                <a:gd name="txT" fmla="*/ 0 h 136"/>
                <a:gd name="txR" fmla="*/ 363 w 363"/>
                <a:gd name="txB" fmla="*/ 136 h 136"/>
              </a:gdLst>
              <a:ahLst/>
              <a:cxnLst>
                <a:cxn ang="0">
                  <a:pos x="363" y="0"/>
                </a:cxn>
                <a:cxn ang="0">
                  <a:pos x="149" y="64"/>
                </a:cxn>
                <a:cxn ang="0">
                  <a:pos x="0" y="136"/>
                </a:cxn>
              </a:cxnLst>
              <a:rect l="txL" t="txT" r="txR" b="txB"/>
              <a:pathLst>
                <a:path w="363" h="136">
                  <a:moveTo>
                    <a:pt x="363" y="0"/>
                  </a:moveTo>
                  <a:cubicBezTo>
                    <a:pt x="327" y="11"/>
                    <a:pt x="209" y="41"/>
                    <a:pt x="149" y="64"/>
                  </a:cubicBezTo>
                  <a:cubicBezTo>
                    <a:pt x="89" y="87"/>
                    <a:pt x="31" y="121"/>
                    <a:pt x="0" y="136"/>
                  </a:cubicBezTo>
                </a:path>
              </a:pathLst>
            </a:custGeom>
            <a:noFill/>
            <a:ln w="571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2063750" y="173038"/>
            <a:ext cx="5832475" cy="522287"/>
            <a:chOff x="385" y="164"/>
            <a:chExt cx="3674" cy="329"/>
          </a:xfrm>
        </p:grpSpPr>
        <p:sp>
          <p:nvSpPr>
            <p:cNvPr id="25612" name="Rectangle 30"/>
            <p:cNvSpPr/>
            <p:nvPr/>
          </p:nvSpPr>
          <p:spPr>
            <a:xfrm>
              <a:off x="657" y="164"/>
              <a:ext cx="340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函数极限的几何解释</a:t>
              </a:r>
              <a:endPara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5613" name="Picture 31" descr="pic03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" y="210"/>
              <a:ext cx="263" cy="27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" name="Group 35"/>
          <p:cNvGrpSpPr/>
          <p:nvPr/>
        </p:nvGrpSpPr>
        <p:grpSpPr>
          <a:xfrm>
            <a:off x="3719513" y="6097588"/>
            <a:ext cx="6611937" cy="612775"/>
            <a:chOff x="463" y="3682"/>
            <a:chExt cx="4165" cy="386"/>
          </a:xfrm>
        </p:grpSpPr>
        <p:sp>
          <p:nvSpPr>
            <p:cNvPr id="25609" name="Text Box 32"/>
            <p:cNvSpPr txBox="1"/>
            <p:nvPr/>
          </p:nvSpPr>
          <p:spPr>
            <a:xfrm>
              <a:off x="463" y="3682"/>
              <a:ext cx="416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0000FF"/>
                  </a:solidFill>
                </a:rPr>
                <a:t>（</a:t>
              </a:r>
              <a:r>
                <a:rPr lang="en-US" altLang="zh-CN" sz="2800" b="1" dirty="0">
                  <a:solidFill>
                    <a:srgbClr val="0000FF"/>
                  </a:solidFill>
                </a:rPr>
                <a:t>3</a:t>
              </a:r>
              <a:r>
                <a:rPr lang="zh-CN" altLang="en-US" sz="2800" b="1" dirty="0">
                  <a:solidFill>
                    <a:srgbClr val="0000FF"/>
                  </a:solidFill>
                </a:rPr>
                <a:t>）极限值              与函数值           无关。</a:t>
              </a:r>
              <a:endParaRPr lang="zh-CN" altLang="en-US" sz="2800" b="1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25610" name="Object 33"/>
            <p:cNvGraphicFramePr>
              <a:graphicFrameLocks noChangeAspect="1"/>
            </p:cNvGraphicFramePr>
            <p:nvPr/>
          </p:nvGraphicFramePr>
          <p:xfrm>
            <a:off x="1702" y="3682"/>
            <a:ext cx="771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5" name="" r:id="rId14" imgW="558800" imgH="279400" progId="Equation.DSMT4">
                    <p:embed/>
                  </p:oleObj>
                </mc:Choice>
                <mc:Fallback>
                  <p:oleObj name="" r:id="rId14" imgW="558800" imgH="279400" progId="Equation.DSMT4">
                    <p:embed/>
                    <p:pic>
                      <p:nvPicPr>
                        <p:cNvPr id="0" name="图片 384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702" y="3682"/>
                          <a:ext cx="771" cy="3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1" name="Object 34"/>
            <p:cNvGraphicFramePr>
              <a:graphicFrameLocks noChangeAspect="1"/>
            </p:cNvGraphicFramePr>
            <p:nvPr/>
          </p:nvGraphicFramePr>
          <p:xfrm>
            <a:off x="3327" y="3682"/>
            <a:ext cx="544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4" name="" r:id="rId16" imgW="342900" imgH="203200" progId="Equation.DSMT4">
                    <p:embed/>
                  </p:oleObj>
                </mc:Choice>
                <mc:Fallback>
                  <p:oleObj name="" r:id="rId16" imgW="342900" imgH="203200" progId="Equation.DSMT4">
                    <p:embed/>
                    <p:pic>
                      <p:nvPicPr>
                        <p:cNvPr id="0" name="图片 3843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327" y="3682"/>
                          <a:ext cx="544" cy="3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8"/>
          <p:cNvGrpSpPr/>
          <p:nvPr/>
        </p:nvGrpSpPr>
        <p:grpSpPr>
          <a:xfrm>
            <a:off x="3792538" y="5229225"/>
            <a:ext cx="4967287" cy="652463"/>
            <a:chOff x="1429" y="3294"/>
            <a:chExt cx="3129" cy="411"/>
          </a:xfrm>
        </p:grpSpPr>
        <p:sp>
          <p:nvSpPr>
            <p:cNvPr id="25607" name="Text Box 36"/>
            <p:cNvSpPr txBox="1"/>
            <p:nvPr/>
          </p:nvSpPr>
          <p:spPr>
            <a:xfrm>
              <a:off x="1429" y="3339"/>
              <a:ext cx="68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0000FF"/>
                  </a:solidFill>
                </a:rPr>
                <a:t>（</a:t>
              </a:r>
              <a:r>
                <a:rPr lang="en-US" altLang="zh-CN" sz="2800" b="1" dirty="0">
                  <a:solidFill>
                    <a:srgbClr val="0000FF"/>
                  </a:solidFill>
                </a:rPr>
                <a:t>2</a:t>
              </a:r>
              <a:r>
                <a:rPr lang="zh-CN" altLang="en-US" sz="2800" b="1" dirty="0">
                  <a:solidFill>
                    <a:srgbClr val="0000FF"/>
                  </a:solidFill>
                </a:rPr>
                <a:t>）</a:t>
              </a:r>
              <a:endParaRPr lang="zh-CN" altLang="en-US" sz="2800" b="1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25608" name="Object 37"/>
            <p:cNvGraphicFramePr>
              <a:graphicFrameLocks noChangeAspect="1"/>
            </p:cNvGraphicFramePr>
            <p:nvPr/>
          </p:nvGraphicFramePr>
          <p:xfrm>
            <a:off x="2109" y="3294"/>
            <a:ext cx="2449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9" name="" r:id="rId18" imgW="1511300" imgH="254000" progId="Equation.DSMT4">
                    <p:embed/>
                  </p:oleObj>
                </mc:Choice>
                <mc:Fallback>
                  <p:oleObj name="" r:id="rId18" imgW="1511300" imgH="254000" progId="Equation.DSMT4">
                    <p:embed/>
                    <p:pic>
                      <p:nvPicPr>
                        <p:cNvPr id="0" name="图片 3848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109" y="3294"/>
                          <a:ext cx="2449" cy="4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文本框 5"/>
          <p:cNvSpPr txBox="1"/>
          <p:nvPr/>
        </p:nvSpPr>
        <p:spPr>
          <a:xfrm>
            <a:off x="6080760" y="3799205"/>
            <a:ext cx="210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Line 2"/>
          <p:cNvSpPr/>
          <p:nvPr/>
        </p:nvSpPr>
        <p:spPr>
          <a:xfrm>
            <a:off x="7458075" y="1371600"/>
            <a:ext cx="1152525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684" name="Rectangle 4"/>
          <p:cNvSpPr/>
          <p:nvPr/>
        </p:nvSpPr>
        <p:spPr>
          <a:xfrm>
            <a:off x="2206625" y="955675"/>
            <a:ext cx="4826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左极限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left-hand limit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1685" name="Rectangle 5"/>
          <p:cNvSpPr/>
          <p:nvPr/>
        </p:nvSpPr>
        <p:spPr>
          <a:xfrm>
            <a:off x="2136775" y="2997200"/>
            <a:ext cx="43195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右极限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right-hand limit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1686" name="Line 6"/>
          <p:cNvSpPr/>
          <p:nvPr/>
        </p:nvSpPr>
        <p:spPr>
          <a:xfrm flipH="1">
            <a:off x="8688388" y="4191000"/>
            <a:ext cx="1295400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687" name="Rectangle 7"/>
          <p:cNvSpPr/>
          <p:nvPr/>
        </p:nvSpPr>
        <p:spPr>
          <a:xfrm>
            <a:off x="1992313" y="1603375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仅从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 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的左侧趋于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 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，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1688" name="Rectangle 8"/>
          <p:cNvSpPr/>
          <p:nvPr/>
        </p:nvSpPr>
        <p:spPr>
          <a:xfrm>
            <a:off x="5375275" y="1603375"/>
            <a:ext cx="11160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记作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1689" name="Object 9"/>
          <p:cNvGraphicFramePr>
            <a:graphicFrameLocks noChangeAspect="1"/>
          </p:cNvGraphicFramePr>
          <p:nvPr/>
        </p:nvGraphicFramePr>
        <p:xfrm>
          <a:off x="2711450" y="2205038"/>
          <a:ext cx="22320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" name="" r:id="rId1" imgW="889000" imgH="279400" progId="Equation.DSMT4">
                  <p:embed/>
                </p:oleObj>
              </mc:Choice>
              <mc:Fallback>
                <p:oleObj name="" r:id="rId1" imgW="889000" imgH="279400" progId="Equation.DSMT4">
                  <p:embed/>
                  <p:pic>
                    <p:nvPicPr>
                      <p:cNvPr id="0" name="图片 3847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2205038"/>
                        <a:ext cx="2232025" cy="606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0" name="Rectangle 10"/>
          <p:cNvSpPr/>
          <p:nvPr/>
        </p:nvSpPr>
        <p:spPr>
          <a:xfrm>
            <a:off x="5135087" y="2152650"/>
            <a:ext cx="48831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或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1692" name="Rectangle 12"/>
          <p:cNvSpPr/>
          <p:nvPr/>
        </p:nvSpPr>
        <p:spPr>
          <a:xfrm>
            <a:off x="2063750" y="3860800"/>
            <a:ext cx="38163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仅从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 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的右侧趋于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 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，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1693" name="Rectangle 13"/>
          <p:cNvSpPr/>
          <p:nvPr/>
        </p:nvSpPr>
        <p:spPr>
          <a:xfrm>
            <a:off x="5880100" y="3860800"/>
            <a:ext cx="971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记作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1694" name="Object 14"/>
          <p:cNvGraphicFramePr>
            <a:graphicFrameLocks noChangeAspect="1"/>
          </p:cNvGraphicFramePr>
          <p:nvPr/>
        </p:nvGraphicFramePr>
        <p:xfrm>
          <a:off x="2711450" y="4797425"/>
          <a:ext cx="2160588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6" name="" r:id="rId3" imgW="901065" imgH="279400" progId="Equation.DSMT4">
                  <p:embed/>
                </p:oleObj>
              </mc:Choice>
              <mc:Fallback>
                <p:oleObj name="" r:id="rId3" imgW="901065" imgH="279400" progId="Equation.DSMT4">
                  <p:embed/>
                  <p:pic>
                    <p:nvPicPr>
                      <p:cNvPr id="0" name="图片 3855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4797425"/>
                        <a:ext cx="2160588" cy="579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5" name="Rectangle 15"/>
          <p:cNvSpPr/>
          <p:nvPr/>
        </p:nvSpPr>
        <p:spPr>
          <a:xfrm>
            <a:off x="5135087" y="4816475"/>
            <a:ext cx="48831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或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1697" name="Object 17"/>
          <p:cNvGraphicFramePr>
            <a:graphicFrameLocks noChangeAspect="1"/>
          </p:cNvGraphicFramePr>
          <p:nvPr/>
        </p:nvGraphicFramePr>
        <p:xfrm>
          <a:off x="2208213" y="5445125"/>
          <a:ext cx="614838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9" name="" r:id="rId5" imgW="2298700" imgH="533400" progId="Equation.DSMT4">
                  <p:embed/>
                </p:oleObj>
              </mc:Choice>
              <mc:Fallback>
                <p:oleObj name="" r:id="rId5" imgW="2298700" imgH="533400" progId="Equation.DSMT4">
                  <p:embed/>
                  <p:pic>
                    <p:nvPicPr>
                      <p:cNvPr id="0" name="图片 386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8213" y="5445125"/>
                        <a:ext cx="6148387" cy="1270000"/>
                      </a:xfrm>
                      <a:prstGeom prst="rect">
                        <a:avLst/>
                      </a:prstGeom>
                      <a:noFill/>
                      <a:ln w="9525" cap="rnd" cmpd="sng">
                        <a:solidFill>
                          <a:srgbClr val="0000FF"/>
                        </a:solidFill>
                        <a:prstDash val="sysDot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8" name="Object 18"/>
          <p:cNvGraphicFramePr>
            <a:graphicFrameLocks noChangeAspect="1"/>
          </p:cNvGraphicFramePr>
          <p:nvPr/>
        </p:nvGraphicFramePr>
        <p:xfrm>
          <a:off x="5808663" y="2205038"/>
          <a:ext cx="223361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3" name="" r:id="rId7" imgW="850265" imgH="203200" progId="Equation.DSMT4">
                  <p:embed/>
                </p:oleObj>
              </mc:Choice>
              <mc:Fallback>
                <p:oleObj name="" r:id="rId7" imgW="850265" imgH="203200" progId="Equation.DSMT4">
                  <p:embed/>
                  <p:pic>
                    <p:nvPicPr>
                      <p:cNvPr id="0" name="图片 386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08663" y="2205038"/>
                        <a:ext cx="2233612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00" name="Object 20"/>
          <p:cNvGraphicFramePr>
            <a:graphicFrameLocks noChangeAspect="1"/>
          </p:cNvGraphicFramePr>
          <p:nvPr/>
        </p:nvGraphicFramePr>
        <p:xfrm>
          <a:off x="5808663" y="4797425"/>
          <a:ext cx="223361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" name="" r:id="rId9" imgW="850265" imgH="203200" progId="Equation.DSMT4">
                  <p:embed/>
                </p:oleObj>
              </mc:Choice>
              <mc:Fallback>
                <p:oleObj name="" r:id="rId9" imgW="850265" imgH="203200" progId="Equation.DSMT4">
                  <p:embed/>
                  <p:pic>
                    <p:nvPicPr>
                      <p:cNvPr id="0" name="图片 385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08663" y="4797425"/>
                        <a:ext cx="2233612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2"/>
          <p:cNvGrpSpPr/>
          <p:nvPr/>
        </p:nvGrpSpPr>
        <p:grpSpPr>
          <a:xfrm>
            <a:off x="7620000" y="1295400"/>
            <a:ext cx="2593975" cy="457200"/>
            <a:chOff x="3840" y="672"/>
            <a:chExt cx="1634" cy="288"/>
          </a:xfrm>
        </p:grpSpPr>
        <p:sp>
          <p:nvSpPr>
            <p:cNvPr id="26655" name="Line 23"/>
            <p:cNvSpPr/>
            <p:nvPr/>
          </p:nvSpPr>
          <p:spPr>
            <a:xfrm>
              <a:off x="3840" y="718"/>
              <a:ext cx="16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6656" name="Line 24"/>
            <p:cNvSpPr/>
            <p:nvPr/>
          </p:nvSpPr>
          <p:spPr>
            <a:xfrm>
              <a:off x="4475" y="672"/>
              <a:ext cx="0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26657" name="Object 25"/>
            <p:cNvGraphicFramePr>
              <a:graphicFrameLocks noChangeAspect="1"/>
            </p:cNvGraphicFramePr>
            <p:nvPr/>
          </p:nvGraphicFramePr>
          <p:xfrm>
            <a:off x="4368" y="768"/>
            <a:ext cx="17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8" name="" r:id="rId11" imgW="127000" imgH="139700" progId="Equation.DSMT4">
                    <p:embed/>
                  </p:oleObj>
                </mc:Choice>
                <mc:Fallback>
                  <p:oleObj name="" r:id="rId11" imgW="127000" imgH="139700" progId="Equation.DSMT4">
                    <p:embed/>
                    <p:pic>
                      <p:nvPicPr>
                        <p:cNvPr id="0" name="图片 386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368" y="768"/>
                          <a:ext cx="175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6"/>
          <p:cNvGrpSpPr/>
          <p:nvPr/>
        </p:nvGrpSpPr>
        <p:grpSpPr>
          <a:xfrm>
            <a:off x="7696200" y="4114800"/>
            <a:ext cx="2593975" cy="457200"/>
            <a:chOff x="3888" y="2592"/>
            <a:chExt cx="1634" cy="288"/>
          </a:xfrm>
        </p:grpSpPr>
        <p:sp>
          <p:nvSpPr>
            <p:cNvPr id="26652" name="Line 27"/>
            <p:cNvSpPr/>
            <p:nvPr/>
          </p:nvSpPr>
          <p:spPr>
            <a:xfrm>
              <a:off x="3888" y="2640"/>
              <a:ext cx="16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6653" name="Line 28"/>
            <p:cNvSpPr/>
            <p:nvPr/>
          </p:nvSpPr>
          <p:spPr>
            <a:xfrm>
              <a:off x="4523" y="2592"/>
              <a:ext cx="0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26654" name="Object 29"/>
            <p:cNvGraphicFramePr>
              <a:graphicFrameLocks noChangeAspect="1"/>
            </p:cNvGraphicFramePr>
            <p:nvPr/>
          </p:nvGraphicFramePr>
          <p:xfrm>
            <a:off x="4433" y="2688"/>
            <a:ext cx="17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9" name="" r:id="rId13" imgW="127000" imgH="139700" progId="Equation.DSMT4">
                    <p:embed/>
                  </p:oleObj>
                </mc:Choice>
                <mc:Fallback>
                  <p:oleObj name="" r:id="rId13" imgW="127000" imgH="139700" progId="Equation.DSMT4">
                    <p:embed/>
                    <p:pic>
                      <p:nvPicPr>
                        <p:cNvPr id="0" name="图片 385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33" y="2688"/>
                          <a:ext cx="175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3"/>
          <p:cNvGrpSpPr/>
          <p:nvPr/>
        </p:nvGrpSpPr>
        <p:grpSpPr>
          <a:xfrm>
            <a:off x="3359150" y="0"/>
            <a:ext cx="4672013" cy="765175"/>
            <a:chOff x="1156" y="0"/>
            <a:chExt cx="2943" cy="482"/>
          </a:xfrm>
        </p:grpSpPr>
        <p:sp>
          <p:nvSpPr>
            <p:cNvPr id="26650" name="Text Box 3"/>
            <p:cNvSpPr txBox="1"/>
            <p:nvPr/>
          </p:nvSpPr>
          <p:spPr>
            <a:xfrm>
              <a:off x="1522" y="0"/>
              <a:ext cx="222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左极限与右极限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pic>
          <p:nvPicPr>
            <p:cNvPr id="26651" name="Picture 30" descr="borders0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6" y="346"/>
              <a:ext cx="2943" cy="136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71711" name="Picture 31" descr="pic0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2313" y="836613"/>
            <a:ext cx="492125" cy="50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2" name="Picture 32" descr="pic0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2313" y="2924175"/>
            <a:ext cx="492125" cy="5080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1714" name="Object 34"/>
          <p:cNvGraphicFramePr>
            <a:graphicFrameLocks noChangeAspect="1"/>
          </p:cNvGraphicFramePr>
          <p:nvPr/>
        </p:nvGraphicFramePr>
        <p:xfrm>
          <a:off x="7175500" y="836613"/>
          <a:ext cx="100806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7" name="" r:id="rId16" imgW="355600" imgH="139700" progId="Equation.DSMT4">
                  <p:embed/>
                </p:oleObj>
              </mc:Choice>
              <mc:Fallback>
                <p:oleObj name="" r:id="rId16" imgW="355600" imgH="139700" progId="Equation.DSMT4">
                  <p:embed/>
                  <p:pic>
                    <p:nvPicPr>
                      <p:cNvPr id="0" name="图片 385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75500" y="836613"/>
                        <a:ext cx="1008063" cy="395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5" name="Object 35"/>
          <p:cNvGraphicFramePr>
            <a:graphicFrameLocks noChangeAspect="1"/>
          </p:cNvGraphicFramePr>
          <p:nvPr/>
        </p:nvGraphicFramePr>
        <p:xfrm>
          <a:off x="8975725" y="3644900"/>
          <a:ext cx="100806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6" name="" r:id="rId18" imgW="355600" imgH="139700" progId="Equation.DSMT4">
                  <p:embed/>
                </p:oleObj>
              </mc:Choice>
              <mc:Fallback>
                <p:oleObj name="" r:id="rId18" imgW="355600" imgH="139700" progId="Equation.DSMT4">
                  <p:embed/>
                  <p:pic>
                    <p:nvPicPr>
                      <p:cNvPr id="0" name="图片 386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975725" y="3644900"/>
                        <a:ext cx="1008063" cy="395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6" name="Object 36"/>
          <p:cNvGraphicFramePr>
            <a:graphicFrameLocks noChangeAspect="1"/>
          </p:cNvGraphicFramePr>
          <p:nvPr/>
        </p:nvGraphicFramePr>
        <p:xfrm>
          <a:off x="8040688" y="4724400"/>
          <a:ext cx="1206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" name="" r:id="rId20" imgW="571500" imgH="228600" progId="Equation.3">
                  <p:embed/>
                </p:oleObj>
              </mc:Choice>
              <mc:Fallback>
                <p:oleObj name="" r:id="rId20" imgW="571500" imgH="228600" progId="Equation.3">
                  <p:embed/>
                  <p:pic>
                    <p:nvPicPr>
                      <p:cNvPr id="0" name="图片 3869"/>
                      <p:cNvPicPr/>
                      <p:nvPr/>
                    </p:nvPicPr>
                    <p:blipFill>
                      <a:blip r:embed="rId21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040688" y="4724400"/>
                        <a:ext cx="120650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7" name="Object 37"/>
          <p:cNvGraphicFramePr>
            <a:graphicFrameLocks noChangeAspect="1"/>
          </p:cNvGraphicFramePr>
          <p:nvPr/>
        </p:nvGraphicFramePr>
        <p:xfrm>
          <a:off x="8382318" y="2096770"/>
          <a:ext cx="100711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" name="" r:id="rId22" imgW="495300" imgH="228600" progId="Equation.3">
                  <p:embed/>
                </p:oleObj>
              </mc:Choice>
              <mc:Fallback>
                <p:oleObj name="" r:id="rId22" imgW="495300" imgH="228600" progId="Equation.3">
                  <p:embed/>
                  <p:pic>
                    <p:nvPicPr>
                      <p:cNvPr id="0" name="图片 3857"/>
                      <p:cNvPicPr/>
                      <p:nvPr/>
                    </p:nvPicPr>
                    <p:blipFill>
                      <a:blip r:embed="rId23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382318" y="2096770"/>
                        <a:ext cx="1007110" cy="572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1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1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1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1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1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1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1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1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1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1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1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1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/>
      <p:bldP spid="71685" grpId="0"/>
      <p:bldP spid="71687" grpId="0"/>
      <p:bldP spid="71688" grpId="0"/>
      <p:bldP spid="71690" grpId="0"/>
      <p:bldP spid="71692" grpId="0"/>
      <p:bldP spid="71693" grpId="0"/>
      <p:bldP spid="716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3"/>
          <p:cNvSpPr/>
          <p:nvPr/>
        </p:nvSpPr>
        <p:spPr>
          <a:xfrm>
            <a:off x="2209800" y="14478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7651" name="Object 4"/>
          <p:cNvGraphicFramePr>
            <a:graphicFrameLocks noChangeAspect="1"/>
          </p:cNvGraphicFramePr>
          <p:nvPr/>
        </p:nvGraphicFramePr>
        <p:xfrm>
          <a:off x="7543800" y="1828800"/>
          <a:ext cx="2455863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4" name="" r:id="rId1" imgW="889000" imgH="279400" progId="Equation.3">
                  <p:embed/>
                </p:oleObj>
              </mc:Choice>
              <mc:Fallback>
                <p:oleObj name="" r:id="rId1" imgW="889000" imgH="279400" progId="Equation.3">
                  <p:embed/>
                  <p:pic>
                    <p:nvPicPr>
                      <p:cNvPr id="0" name="图片 386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43800" y="1828800"/>
                        <a:ext cx="2455863" cy="771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5"/>
          <p:cNvGraphicFramePr>
            <a:graphicFrameLocks noChangeAspect="1"/>
          </p:cNvGraphicFramePr>
          <p:nvPr/>
        </p:nvGraphicFramePr>
        <p:xfrm>
          <a:off x="5334000" y="1828800"/>
          <a:ext cx="244951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" name="" r:id="rId3" imgW="850265" imgH="279400" progId="Equation.3">
                  <p:embed/>
                </p:oleObj>
              </mc:Choice>
              <mc:Fallback>
                <p:oleObj name="" r:id="rId3" imgW="850265" imgH="279400" progId="Equation.3">
                  <p:embed/>
                  <p:pic>
                    <p:nvPicPr>
                      <p:cNvPr id="0" name="图片 38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0" y="1828800"/>
                        <a:ext cx="2449513" cy="804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6"/>
          <p:cNvGraphicFramePr>
            <a:graphicFrameLocks noChangeAspect="1"/>
          </p:cNvGraphicFramePr>
          <p:nvPr/>
        </p:nvGraphicFramePr>
        <p:xfrm>
          <a:off x="2362200" y="1828800"/>
          <a:ext cx="29718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7" name="" r:id="rId5" imgW="1066800" imgH="279400" progId="Equation.3">
                  <p:embed/>
                </p:oleObj>
              </mc:Choice>
              <mc:Fallback>
                <p:oleObj name="" r:id="rId5" imgW="1066800" imgH="279400" progId="Equation.3">
                  <p:embed/>
                  <p:pic>
                    <p:nvPicPr>
                      <p:cNvPr id="0" name="图片 386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2200" y="1828800"/>
                        <a:ext cx="2971800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AutoShape 7">
            <a:hlinkClick r:id="" action="ppaction://hlinkshowjump?jump=nextslide"/>
          </p:cNvPr>
          <p:cNvSpPr/>
          <p:nvPr/>
        </p:nvSpPr>
        <p:spPr>
          <a:xfrm>
            <a:off x="10134600" y="6400800"/>
            <a:ext cx="3048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7655" name="AutoShape 8"/>
          <p:cNvSpPr/>
          <p:nvPr/>
        </p:nvSpPr>
        <p:spPr>
          <a:xfrm>
            <a:off x="9601200" y="6400800"/>
            <a:ext cx="533400" cy="304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400" b="1" dirty="0">
                <a:latin typeface="Times New Roman" panose="02020603050405020304" pitchFamily="18" charset="0"/>
              </a:rPr>
              <a:t>8/25</a:t>
            </a:r>
            <a:endParaRPr lang="en-US" altLang="zh-CN" sz="1400" b="1" dirty="0">
              <a:latin typeface="Times New Roman" panose="02020603050405020304" pitchFamily="18" charset="0"/>
            </a:endParaRPr>
          </a:p>
        </p:txBody>
      </p:sp>
      <p:sp>
        <p:nvSpPr>
          <p:cNvPr id="27656" name="AutoShape 9">
            <a:hlinkClick r:id="" action="ppaction://hlinkshowjump?jump=previousslide"/>
          </p:cNvPr>
          <p:cNvSpPr/>
          <p:nvPr/>
        </p:nvSpPr>
        <p:spPr>
          <a:xfrm>
            <a:off x="9296400" y="6400800"/>
            <a:ext cx="3048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graphicFrame>
        <p:nvGraphicFramePr>
          <p:cNvPr id="155658" name="Object 10"/>
          <p:cNvGraphicFramePr>
            <a:graphicFrameLocks noChangeAspect="1"/>
          </p:cNvGraphicFramePr>
          <p:nvPr/>
        </p:nvGraphicFramePr>
        <p:xfrm>
          <a:off x="2279650" y="2852738"/>
          <a:ext cx="302260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5" name="" r:id="rId7" imgW="1104900" imgH="292100" progId="Equation.3">
                  <p:embed/>
                </p:oleObj>
              </mc:Choice>
              <mc:Fallback>
                <p:oleObj name="" r:id="rId7" imgW="1104900" imgH="292100" progId="Equation.3">
                  <p:embed/>
                  <p:pic>
                    <p:nvPicPr>
                      <p:cNvPr id="0" name="图片 385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79650" y="2852738"/>
                        <a:ext cx="3022600" cy="728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9" name="Object 11"/>
          <p:cNvGraphicFramePr>
            <a:graphicFrameLocks noChangeAspect="1"/>
          </p:cNvGraphicFramePr>
          <p:nvPr/>
        </p:nvGraphicFramePr>
        <p:xfrm>
          <a:off x="5303838" y="2852738"/>
          <a:ext cx="260985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" name="" r:id="rId9" imgW="951865" imgH="292100" progId="Equation.3">
                  <p:embed/>
                </p:oleObj>
              </mc:Choice>
              <mc:Fallback>
                <p:oleObj name="" r:id="rId9" imgW="951865" imgH="292100" progId="Equation.3">
                  <p:embed/>
                  <p:pic>
                    <p:nvPicPr>
                      <p:cNvPr id="0" name="图片 386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03838" y="2852738"/>
                        <a:ext cx="2609850" cy="728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60" name="Object 12"/>
          <p:cNvGraphicFramePr>
            <a:graphicFrameLocks noChangeAspect="1"/>
          </p:cNvGraphicFramePr>
          <p:nvPr/>
        </p:nvGraphicFramePr>
        <p:xfrm>
          <a:off x="7464425" y="2852738"/>
          <a:ext cx="2957513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2" name="" r:id="rId11" imgW="1078865" imgH="292100" progId="Equation.3">
                  <p:embed/>
                </p:oleObj>
              </mc:Choice>
              <mc:Fallback>
                <p:oleObj name="" r:id="rId11" imgW="1078865" imgH="292100" progId="Equation.3">
                  <p:embed/>
                  <p:pic>
                    <p:nvPicPr>
                      <p:cNvPr id="0" name="图片 386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4425" y="2852738"/>
                        <a:ext cx="2957513" cy="728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3490" name="Text Box 2"/>
          <p:cNvSpPr txBox="1"/>
          <p:nvPr/>
        </p:nvSpPr>
        <p:spPr>
          <a:xfrm>
            <a:off x="1090613" y="1837055"/>
            <a:ext cx="6564312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3200" b="1" i="0" dirty="0">
                <a:solidFill>
                  <a:srgbClr val="0C1AD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左、右极限均存在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且相等；</a:t>
            </a:r>
            <a:endParaRPr lang="zh-CN" altLang="en-US" sz="3200" b="1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491" name="Text Box 3"/>
          <p:cNvSpPr txBox="1"/>
          <p:nvPr/>
        </p:nvSpPr>
        <p:spPr>
          <a:xfrm>
            <a:off x="1079500" y="2701290"/>
            <a:ext cx="65643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3200" b="1" i="0" dirty="0">
                <a:solidFill>
                  <a:srgbClr val="0C1AD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左、右极限均存在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但不相等；</a:t>
            </a:r>
            <a:endParaRPr lang="zh-CN" altLang="en-US" sz="3200" b="1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492" name="Text Box 4"/>
          <p:cNvSpPr txBox="1"/>
          <p:nvPr/>
        </p:nvSpPr>
        <p:spPr>
          <a:xfrm>
            <a:off x="1079500" y="3568065"/>
            <a:ext cx="69961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3200" b="1" i="0" dirty="0">
                <a:solidFill>
                  <a:srgbClr val="0C1AD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左、右极限中至少有一个不存在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3200" b="1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493" name="Rectangle 5"/>
          <p:cNvSpPr/>
          <p:nvPr/>
        </p:nvSpPr>
        <p:spPr>
          <a:xfrm>
            <a:off x="879475" y="783590"/>
            <a:ext cx="10431145" cy="7308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charset="0"/>
              </a:rPr>
              <a:t>f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charset="0"/>
              </a:rPr>
              <a:t>(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x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)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 </a:t>
            </a: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在点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3200" b="1" i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0 </a:t>
            </a: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左、右极限，有以下三种情况：</a:t>
            </a:r>
            <a:endParaRPr lang="zh-CN" altLang="en-US" sz="32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2470" name="Object 4"/>
          <p:cNvGraphicFramePr>
            <a:graphicFrameLocks noChangeAspect="1"/>
          </p:cNvGraphicFramePr>
          <p:nvPr/>
        </p:nvGraphicFramePr>
        <p:xfrm>
          <a:off x="7083743" y="1837055"/>
          <a:ext cx="380873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" name="" r:id="rId1" imgW="1435100" imgH="304800" progId="Equation.DSMT4">
                  <p:embed/>
                </p:oleObj>
              </mc:Choice>
              <mc:Fallback>
                <p:oleObj name="" r:id="rId1" imgW="1435100" imgH="304800" progId="Equation.DSMT4">
                  <p:embed/>
                  <p:pic>
                    <p:nvPicPr>
                      <p:cNvPr id="0" name="图片 36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83743" y="1837055"/>
                        <a:ext cx="3808730" cy="80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5032375" y="4559300"/>
            <a:ext cx="1769110" cy="655320"/>
            <a:chOff x="8579" y="7556"/>
            <a:chExt cx="2786" cy="1032"/>
          </a:xfrm>
        </p:grpSpPr>
        <p:sp>
          <p:nvSpPr>
            <p:cNvPr id="11" name="圆角矩形标注 10"/>
            <p:cNvSpPr/>
            <p:nvPr/>
          </p:nvSpPr>
          <p:spPr>
            <a:xfrm>
              <a:off x="8579" y="7556"/>
              <a:ext cx="2787" cy="1032"/>
            </a:xfrm>
            <a:prstGeom prst="wedgeRoundRectCallout">
              <a:avLst>
                <a:gd name="adj1" fmla="val 102063"/>
                <a:gd name="adj2" fmla="val -224612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8663" y="7634"/>
            <a:ext cx="2652" cy="9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3" imgW="634365" imgH="228600" progId="Equation.DSMT4">
                    <p:embed/>
                  </p:oleObj>
                </mc:Choice>
                <mc:Fallback>
                  <p:oleObj name="" r:id="rId3" imgW="634365" imgH="228600" progId="Equation.DSMT4">
                    <p:embed/>
                    <p:pic>
                      <p:nvPicPr>
                        <p:cNvPr id="0" name="图片 368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663" y="7634"/>
                          <a:ext cx="2652" cy="9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7319328" y="2701290"/>
          <a:ext cx="380873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1435100" imgH="304800" progId="Equation.DSMT4">
                  <p:embed/>
                </p:oleObj>
              </mc:Choice>
              <mc:Fallback>
                <p:oleObj name="" r:id="rId5" imgW="1435100" imgH="304800" progId="Equation.DSMT4">
                  <p:embed/>
                  <p:pic>
                    <p:nvPicPr>
                      <p:cNvPr id="0" name="图片 36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9328" y="2701290"/>
                        <a:ext cx="3808730" cy="80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9613900" y="723900"/>
            <a:ext cx="1760220" cy="651510"/>
            <a:chOff x="13951" y="7836"/>
            <a:chExt cx="2772" cy="1026"/>
          </a:xfrm>
        </p:grpSpPr>
        <p:sp>
          <p:nvSpPr>
            <p:cNvPr id="12" name="圆角矩形标注 11"/>
            <p:cNvSpPr/>
            <p:nvPr/>
          </p:nvSpPr>
          <p:spPr>
            <a:xfrm>
              <a:off x="13951" y="7836"/>
              <a:ext cx="2772" cy="1027"/>
            </a:xfrm>
            <a:prstGeom prst="wedgeRoundRectCallout">
              <a:avLst>
                <a:gd name="adj1" fmla="val -46645"/>
                <a:gd name="adj2" fmla="val 137536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14039" y="7850"/>
            <a:ext cx="2653" cy="9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7" imgW="634365" imgH="228600" progId="Equation.DSMT4">
                    <p:embed/>
                  </p:oleObj>
                </mc:Choice>
                <mc:Fallback>
                  <p:oleObj name="" r:id="rId7" imgW="634365" imgH="228600" progId="Equation.DSMT4">
                    <p:embed/>
                    <p:pic>
                      <p:nvPicPr>
                        <p:cNvPr id="0" name="图片 368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039" y="7850"/>
                          <a:ext cx="2653" cy="9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0"/>
          <p:cNvGrpSpPr/>
          <p:nvPr/>
        </p:nvGrpSpPr>
        <p:grpSpPr>
          <a:xfrm>
            <a:off x="8315008" y="3896360"/>
            <a:ext cx="2995612" cy="2181225"/>
            <a:chOff x="0" y="0"/>
            <a:chExt cx="1887" cy="1374"/>
          </a:xfrm>
        </p:grpSpPr>
        <p:grpSp>
          <p:nvGrpSpPr>
            <p:cNvPr id="137226" name="Group 11"/>
            <p:cNvGrpSpPr/>
            <p:nvPr/>
          </p:nvGrpSpPr>
          <p:grpSpPr>
            <a:xfrm>
              <a:off x="0" y="0"/>
              <a:ext cx="1764" cy="1374"/>
              <a:chOff x="0" y="0"/>
              <a:chExt cx="1764" cy="1374"/>
            </a:xfrm>
          </p:grpSpPr>
          <p:sp>
            <p:nvSpPr>
              <p:cNvPr id="137227" name="Line 12"/>
              <p:cNvSpPr/>
              <p:nvPr/>
            </p:nvSpPr>
            <p:spPr>
              <a:xfrm>
                <a:off x="0" y="1152"/>
                <a:ext cx="1728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37228" name="Line 13"/>
              <p:cNvSpPr/>
              <p:nvPr/>
            </p:nvSpPr>
            <p:spPr>
              <a:xfrm flipV="1">
                <a:off x="816" y="0"/>
                <a:ext cx="0" cy="1296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37229" name="Arc 14"/>
              <p:cNvSpPr/>
              <p:nvPr/>
            </p:nvSpPr>
            <p:spPr>
              <a:xfrm flipV="1">
                <a:off x="818" y="48"/>
                <a:ext cx="622" cy="86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1"/>
                  </a:cxn>
                </a:cxnLst>
                <a:pathLst>
                  <a:path w="21546" h="21600" fill="none">
                    <a:moveTo>
                      <a:pt x="-1" y="0"/>
                    </a:moveTo>
                    <a:cubicBezTo>
                      <a:pt x="11336" y="0"/>
                      <a:pt x="20743" y="8763"/>
                      <a:pt x="21545" y="20072"/>
                    </a:cubicBezTo>
                  </a:path>
                  <a:path w="21546" h="21600" stroke="0">
                    <a:moveTo>
                      <a:pt x="-1" y="0"/>
                    </a:moveTo>
                    <a:cubicBezTo>
                      <a:pt x="11336" y="0"/>
                      <a:pt x="20743" y="8763"/>
                      <a:pt x="21545" y="20072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7230" name="Line 15"/>
              <p:cNvSpPr/>
              <p:nvPr/>
            </p:nvSpPr>
            <p:spPr>
              <a:xfrm>
                <a:off x="240" y="330"/>
                <a:ext cx="576" cy="576"/>
              </a:xfrm>
              <a:prstGeom prst="line">
                <a:avLst/>
              </a:prstGeom>
              <a:ln w="317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37231" name="Object 10"/>
              <p:cNvGraphicFramePr>
                <a:graphicFrameLocks noChangeAspect="1"/>
              </p:cNvGraphicFramePr>
              <p:nvPr/>
            </p:nvGraphicFramePr>
            <p:xfrm>
              <a:off x="576" y="0"/>
              <a:ext cx="164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9" name="" r:id="rId9" imgW="139700" imgH="165100" progId="Equation.3">
                      <p:embed/>
                    </p:oleObj>
                  </mc:Choice>
                  <mc:Fallback>
                    <p:oleObj name="" r:id="rId9" imgW="139700" imgH="165100" progId="Equation.3">
                      <p:embed/>
                      <p:pic>
                        <p:nvPicPr>
                          <p:cNvPr id="0" name="图片 368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76" y="0"/>
                            <a:ext cx="164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2" name="Object 11"/>
              <p:cNvGraphicFramePr>
                <a:graphicFrameLocks noChangeAspect="1"/>
              </p:cNvGraphicFramePr>
              <p:nvPr/>
            </p:nvGraphicFramePr>
            <p:xfrm>
              <a:off x="624" y="1200"/>
              <a:ext cx="157" cy="1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3" name="" r:id="rId11" imgW="228600" imgH="254000" progId="Equation.3">
                      <p:embed/>
                    </p:oleObj>
                  </mc:Choice>
                  <mc:Fallback>
                    <p:oleObj name="" r:id="rId11" imgW="228600" imgH="254000" progId="Equation.3">
                      <p:embed/>
                      <p:pic>
                        <p:nvPicPr>
                          <p:cNvPr id="0" name="图片 3692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24" y="1200"/>
                            <a:ext cx="157" cy="17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3" name="Object 12"/>
              <p:cNvGraphicFramePr>
                <a:graphicFrameLocks noChangeAspect="1"/>
              </p:cNvGraphicFramePr>
              <p:nvPr/>
            </p:nvGraphicFramePr>
            <p:xfrm>
              <a:off x="1632" y="1248"/>
              <a:ext cx="132" cy="1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6" name="" r:id="rId13" imgW="266700" imgH="254000" progId="Equation.3">
                      <p:embed/>
                    </p:oleObj>
                  </mc:Choice>
                  <mc:Fallback>
                    <p:oleObj name="" r:id="rId13" imgW="266700" imgH="254000" progId="Equation.3">
                      <p:embed/>
                      <p:pic>
                        <p:nvPicPr>
                          <p:cNvPr id="0" name="图片 3685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632" y="1248"/>
                            <a:ext cx="132" cy="12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4" name="Object 13"/>
              <p:cNvGraphicFramePr>
                <a:graphicFrameLocks noChangeAspect="1"/>
              </p:cNvGraphicFramePr>
              <p:nvPr/>
            </p:nvGraphicFramePr>
            <p:xfrm>
              <a:off x="625" y="864"/>
              <a:ext cx="95" cy="1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0" name="" r:id="rId15" imgW="190500" imgH="317500" progId="Equation.3">
                      <p:embed/>
                    </p:oleObj>
                  </mc:Choice>
                  <mc:Fallback>
                    <p:oleObj name="" r:id="rId15" imgW="190500" imgH="317500" progId="Equation.3">
                      <p:embed/>
                      <p:pic>
                        <p:nvPicPr>
                          <p:cNvPr id="0" name="图片 3689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25" y="864"/>
                            <a:ext cx="95" cy="1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37236" name="Object 9"/>
            <p:cNvGraphicFramePr>
              <a:graphicFrameLocks noChangeAspect="1"/>
            </p:cNvGraphicFramePr>
            <p:nvPr/>
          </p:nvGraphicFramePr>
          <p:xfrm>
            <a:off x="1109" y="747"/>
            <a:ext cx="778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4" name="" r:id="rId17" imgW="1612900" imgH="495300" progId="Equation.3">
                    <p:embed/>
                  </p:oleObj>
                </mc:Choice>
                <mc:Fallback>
                  <p:oleObj name="" r:id="rId17" imgW="1612900" imgH="495300" progId="Equation.3">
                    <p:embed/>
                    <p:pic>
                      <p:nvPicPr>
                        <p:cNvPr id="0" name="图片 369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109" y="747"/>
                          <a:ext cx="778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/>
      <p:bldP spid="63491" grpId="0"/>
      <p:bldP spid="63492" grpId="0"/>
      <p:bldP spid="6349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/>
          <p:nvPr/>
        </p:nvSpPr>
        <p:spPr>
          <a:xfrm>
            <a:off x="1051560" y="1188720"/>
            <a:ext cx="10154285" cy="5039995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40000"/>
              </a:lnSpc>
              <a:spcBef>
                <a:spcPct val="50000"/>
              </a:spcBef>
              <a:buNone/>
            </a:pP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 n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                                   N                                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&gt;N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                                   X                                     |x|&gt;X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+                                  X                                 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&gt;X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-                                   X                                 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&lt;-X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 x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                                                  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                                   0&lt;|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-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|&lt;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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+  0 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           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                 0&lt;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- 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&lt;  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即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&lt;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&lt; x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+)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0 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            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                 - &lt;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- 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&lt; 0 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即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- &lt;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&lt;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8675" name="AutoShape 5">
            <a:hlinkClick r:id="" action="ppaction://hlinkshowjump?jump=nextslide"/>
          </p:cNvPr>
          <p:cNvSpPr/>
          <p:nvPr/>
        </p:nvSpPr>
        <p:spPr>
          <a:xfrm>
            <a:off x="10134600" y="6400800"/>
            <a:ext cx="3048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8676" name="AutoShape 6"/>
          <p:cNvSpPr/>
          <p:nvPr/>
        </p:nvSpPr>
        <p:spPr>
          <a:xfrm>
            <a:off x="9601200" y="6400800"/>
            <a:ext cx="533400" cy="304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400" b="1" dirty="0">
                <a:latin typeface="Times New Roman" panose="02020603050405020304" pitchFamily="18" charset="0"/>
              </a:rPr>
              <a:t>18/25</a:t>
            </a:r>
            <a:endParaRPr lang="en-US" altLang="zh-CN" sz="1400" b="1" dirty="0">
              <a:latin typeface="Times New Roman" panose="02020603050405020304" pitchFamily="18" charset="0"/>
            </a:endParaRPr>
          </a:p>
        </p:txBody>
      </p:sp>
      <p:sp>
        <p:nvSpPr>
          <p:cNvPr id="28677" name="AutoShape 7">
            <a:hlinkClick r:id="" action="ppaction://hlinkshowjump?jump=previousslide"/>
          </p:cNvPr>
          <p:cNvSpPr/>
          <p:nvPr/>
        </p:nvSpPr>
        <p:spPr>
          <a:xfrm>
            <a:off x="9296400" y="6400800"/>
            <a:ext cx="3048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8678" name="Rectangle 8"/>
          <p:cNvSpPr/>
          <p:nvPr/>
        </p:nvSpPr>
        <p:spPr>
          <a:xfrm>
            <a:off x="2135188" y="620713"/>
            <a:ext cx="77724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dirty="0">
                <a:solidFill>
                  <a:schemeClr val="accent2"/>
                </a:solidFill>
                <a:ea typeface="黑体" panose="02010609060101010101" pitchFamily="49" charset="-122"/>
              </a:rPr>
              <a:t>考虑６种自变量的</a:t>
            </a:r>
            <a:r>
              <a:rPr lang="zh-CN" altLang="en-US" sz="3600" dirty="0">
                <a:solidFill>
                  <a:srgbClr val="663300"/>
                </a:solidFill>
                <a:ea typeface="黑体" panose="02010609060101010101" pitchFamily="49" charset="-122"/>
              </a:rPr>
              <a:t>连续</a:t>
            </a:r>
            <a:r>
              <a:rPr lang="zh-CN" altLang="en-US" sz="3600" dirty="0">
                <a:solidFill>
                  <a:schemeClr val="accent2"/>
                </a:solidFill>
                <a:ea typeface="黑体" panose="02010609060101010101" pitchFamily="49" charset="-122"/>
              </a:rPr>
              <a:t>变化过程：</a:t>
            </a:r>
            <a:endParaRPr lang="zh-CN" altLang="en-US" sz="36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Text Box 2"/>
          <p:cNvSpPr txBox="1"/>
          <p:nvPr/>
        </p:nvSpPr>
        <p:spPr>
          <a:xfrm>
            <a:off x="2063750" y="333375"/>
            <a:ext cx="25923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考虑符号函数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98307" name="Object 3"/>
          <p:cNvGraphicFramePr>
            <a:graphicFrameLocks noChangeAspect="1"/>
          </p:cNvGraphicFramePr>
          <p:nvPr/>
        </p:nvGraphicFramePr>
        <p:xfrm>
          <a:off x="2135188" y="908050"/>
          <a:ext cx="3538537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" name="" r:id="rId1" imgW="1625600" imgH="711200" progId="Equation.DSMT4">
                  <p:embed/>
                </p:oleObj>
              </mc:Choice>
              <mc:Fallback>
                <p:oleObj name="" r:id="rId1" imgW="1625600" imgH="711200" progId="Equation.DSMT4">
                  <p:embed/>
                  <p:pic>
                    <p:nvPicPr>
                      <p:cNvPr id="0" name="图片 3750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908050"/>
                        <a:ext cx="3538537" cy="154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8" name="Text Box 4"/>
          <p:cNvSpPr txBox="1"/>
          <p:nvPr/>
        </p:nvSpPr>
        <p:spPr>
          <a:xfrm>
            <a:off x="1774825" y="2520950"/>
            <a:ext cx="72009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现在考虑  </a:t>
            </a:r>
            <a:r>
              <a:rPr lang="en-US" altLang="zh-CN" sz="2400" b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从左右两个方向趋于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时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 </a:t>
            </a:r>
            <a:r>
              <a:rPr lang="zh-CN" altLang="en-US" sz="2400" b="1" dirty="0">
                <a:latin typeface="Times New Roman" panose="02020603050405020304" pitchFamily="18" charset="0"/>
              </a:rPr>
              <a:t>的极限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3575050" y="3789363"/>
          <a:ext cx="21367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2" name="" r:id="rId3" imgW="800100" imgH="279400" progId="Equation.DSMT4">
                  <p:embed/>
                </p:oleObj>
              </mc:Choice>
              <mc:Fallback>
                <p:oleObj name="" r:id="rId3" imgW="800100" imgH="279400" progId="Equation.DSMT4">
                  <p:embed/>
                  <p:pic>
                    <p:nvPicPr>
                      <p:cNvPr id="0" name="图片 3751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575050" y="3789363"/>
                        <a:ext cx="2136775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0" name="Object 6"/>
          <p:cNvGraphicFramePr>
            <a:graphicFrameLocks noChangeAspect="1"/>
          </p:cNvGraphicFramePr>
          <p:nvPr/>
        </p:nvGraphicFramePr>
        <p:xfrm>
          <a:off x="3575050" y="5516563"/>
          <a:ext cx="23749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" name="" r:id="rId5" imgW="889000" imgH="279400" progId="Equation.DSMT4">
                  <p:embed/>
                </p:oleObj>
              </mc:Choice>
              <mc:Fallback>
                <p:oleObj name="" r:id="rId5" imgW="889000" imgH="279400" progId="Equation.DSMT4">
                  <p:embed/>
                  <p:pic>
                    <p:nvPicPr>
                      <p:cNvPr id="0" name="图片 3749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575050" y="5516563"/>
                        <a:ext cx="2374900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1" name="Object 7"/>
          <p:cNvGraphicFramePr>
            <a:graphicFrameLocks noChangeAspect="1"/>
          </p:cNvGraphicFramePr>
          <p:nvPr/>
        </p:nvGraphicFramePr>
        <p:xfrm>
          <a:off x="3790950" y="3192463"/>
          <a:ext cx="16573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" name="" r:id="rId7" imgW="786765" imgH="203200" progId="Equation.DSMT4">
                  <p:embed/>
                </p:oleObj>
              </mc:Choice>
              <mc:Fallback>
                <p:oleObj name="" r:id="rId7" imgW="786765" imgH="203200" progId="Equation.DSMT4">
                  <p:embed/>
                  <p:pic>
                    <p:nvPicPr>
                      <p:cNvPr id="0" name="图片 3752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90950" y="3192463"/>
                        <a:ext cx="1657350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2" name="Object 8"/>
          <p:cNvGraphicFramePr>
            <a:graphicFrameLocks noChangeAspect="1"/>
          </p:cNvGraphicFramePr>
          <p:nvPr/>
        </p:nvGraphicFramePr>
        <p:xfrm>
          <a:off x="4008438" y="4652963"/>
          <a:ext cx="16573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9" name="" r:id="rId9" imgW="786765" imgH="203200" progId="Equation.DSMT4">
                  <p:embed/>
                </p:oleObj>
              </mc:Choice>
              <mc:Fallback>
                <p:oleObj name="" r:id="rId9" imgW="786765" imgH="203200" progId="Equation.DSMT4">
                  <p:embed/>
                  <p:pic>
                    <p:nvPicPr>
                      <p:cNvPr id="0" name="图片 3748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008438" y="4652963"/>
                        <a:ext cx="1657350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3" name="Rectangle 9"/>
          <p:cNvSpPr/>
          <p:nvPr/>
        </p:nvSpPr>
        <p:spPr>
          <a:xfrm>
            <a:off x="6022975" y="3810000"/>
            <a:ext cx="14620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右极限</a:t>
            </a:r>
            <a:endParaRPr lang="zh-CN" altLang="en-US" sz="24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14" name="Rectangle 10"/>
          <p:cNvSpPr/>
          <p:nvPr/>
        </p:nvSpPr>
        <p:spPr>
          <a:xfrm>
            <a:off x="6096000" y="5486400"/>
            <a:ext cx="1606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左极限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15" name="Line 11"/>
          <p:cNvSpPr/>
          <p:nvPr/>
        </p:nvSpPr>
        <p:spPr>
          <a:xfrm flipH="1">
            <a:off x="8112125" y="620713"/>
            <a:ext cx="1655763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8316" name="Line 12"/>
          <p:cNvSpPr/>
          <p:nvPr/>
        </p:nvSpPr>
        <p:spPr>
          <a:xfrm>
            <a:off x="6456363" y="1916113"/>
            <a:ext cx="1655762" cy="0"/>
          </a:xfrm>
          <a:prstGeom prst="line">
            <a:avLst/>
          </a:prstGeom>
          <a:ln w="762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2" name="Group 13"/>
          <p:cNvGrpSpPr/>
          <p:nvPr/>
        </p:nvGrpSpPr>
        <p:grpSpPr>
          <a:xfrm>
            <a:off x="6311900" y="0"/>
            <a:ext cx="3851275" cy="2232025"/>
            <a:chOff x="3061" y="1525"/>
            <a:chExt cx="2426" cy="1406"/>
          </a:xfrm>
        </p:grpSpPr>
        <p:sp>
          <p:nvSpPr>
            <p:cNvPr id="29717" name="Text Box 14"/>
            <p:cNvSpPr txBox="1"/>
            <p:nvPr/>
          </p:nvSpPr>
          <p:spPr>
            <a:xfrm>
              <a:off x="4014" y="1525"/>
              <a:ext cx="4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9718" name="Line 15"/>
            <p:cNvSpPr/>
            <p:nvPr/>
          </p:nvSpPr>
          <p:spPr>
            <a:xfrm>
              <a:off x="3061" y="2342"/>
              <a:ext cx="22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9719" name="Line 16"/>
            <p:cNvSpPr/>
            <p:nvPr/>
          </p:nvSpPr>
          <p:spPr>
            <a:xfrm>
              <a:off x="4195" y="1934"/>
              <a:ext cx="9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20" name="Line 17"/>
            <p:cNvSpPr/>
            <p:nvPr/>
          </p:nvSpPr>
          <p:spPr>
            <a:xfrm>
              <a:off x="3242" y="2750"/>
              <a:ext cx="952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21" name="Text Box 18"/>
            <p:cNvSpPr txBox="1"/>
            <p:nvPr/>
          </p:nvSpPr>
          <p:spPr>
            <a:xfrm>
              <a:off x="5079" y="2342"/>
              <a:ext cx="4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9722" name="Text Box 19"/>
            <p:cNvSpPr txBox="1"/>
            <p:nvPr/>
          </p:nvSpPr>
          <p:spPr>
            <a:xfrm>
              <a:off x="4149" y="2297"/>
              <a:ext cx="4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9723" name="Text Box 20"/>
            <p:cNvSpPr txBox="1"/>
            <p:nvPr/>
          </p:nvSpPr>
          <p:spPr>
            <a:xfrm>
              <a:off x="3923" y="1842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9724" name="Text Box 21"/>
            <p:cNvSpPr txBox="1"/>
            <p:nvPr/>
          </p:nvSpPr>
          <p:spPr>
            <a:xfrm>
              <a:off x="4285" y="2614"/>
              <a:ext cx="45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-1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9725" name="Oval 22"/>
            <p:cNvSpPr/>
            <p:nvPr/>
          </p:nvSpPr>
          <p:spPr>
            <a:xfrm>
              <a:off x="4150" y="1788"/>
              <a:ext cx="209" cy="245"/>
            </a:xfrm>
            <a:prstGeom prst="ellipse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9726" name="Oval 23"/>
            <p:cNvSpPr/>
            <p:nvPr/>
          </p:nvSpPr>
          <p:spPr>
            <a:xfrm>
              <a:off x="4195" y="2604"/>
              <a:ext cx="209" cy="245"/>
            </a:xfrm>
            <a:prstGeom prst="ellipse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9727" name="Line 24"/>
            <p:cNvSpPr/>
            <p:nvPr/>
          </p:nvSpPr>
          <p:spPr>
            <a:xfrm>
              <a:off x="4195" y="1933"/>
              <a:ext cx="0" cy="77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28" name="Line 25"/>
            <p:cNvSpPr/>
            <p:nvPr/>
          </p:nvSpPr>
          <p:spPr>
            <a:xfrm flipV="1">
              <a:off x="4195" y="1706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9729" name="Line 26"/>
            <p:cNvSpPr/>
            <p:nvPr/>
          </p:nvSpPr>
          <p:spPr>
            <a:xfrm>
              <a:off x="4195" y="2750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30" name="Oval 27"/>
            <p:cNvSpPr/>
            <p:nvPr/>
          </p:nvSpPr>
          <p:spPr>
            <a:xfrm>
              <a:off x="4150" y="2212"/>
              <a:ext cx="91" cy="259"/>
            </a:xfrm>
            <a:prstGeom prst="ellipse">
              <a:avLst/>
            </a:prstGeom>
            <a:solidFill>
              <a:srgbClr val="FF66CC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sp>
        <p:nvSpPr>
          <p:cNvPr id="98332" name="Rectangle 28"/>
          <p:cNvSpPr/>
          <p:nvPr/>
        </p:nvSpPr>
        <p:spPr>
          <a:xfrm>
            <a:off x="1755617" y="3168650"/>
            <a:ext cx="186245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从右边趋于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98333" name="Rectangle 29"/>
          <p:cNvSpPr/>
          <p:nvPr/>
        </p:nvSpPr>
        <p:spPr>
          <a:xfrm>
            <a:off x="1755617" y="4557713"/>
            <a:ext cx="186245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从左边趋于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98334" name="Object 30"/>
          <p:cNvGraphicFramePr>
            <a:graphicFrameLocks noChangeAspect="1"/>
          </p:cNvGraphicFramePr>
          <p:nvPr/>
        </p:nvGraphicFramePr>
        <p:xfrm>
          <a:off x="5808663" y="3165475"/>
          <a:ext cx="40322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" name="" r:id="rId11" imgW="1562100" imgH="228600" progId="Equation.DSMT4">
                  <p:embed/>
                </p:oleObj>
              </mc:Choice>
              <mc:Fallback>
                <p:oleObj name="" r:id="rId11" imgW="1562100" imgH="228600" progId="Equation.DSMT4">
                  <p:embed/>
                  <p:pic>
                    <p:nvPicPr>
                      <p:cNvPr id="0" name="图片 3753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808663" y="3165475"/>
                        <a:ext cx="4032250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5" name="Object 31"/>
          <p:cNvGraphicFramePr>
            <a:graphicFrameLocks noChangeAspect="1"/>
          </p:cNvGraphicFramePr>
          <p:nvPr/>
        </p:nvGraphicFramePr>
        <p:xfrm>
          <a:off x="6096000" y="4652963"/>
          <a:ext cx="417671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" name="" r:id="rId13" imgW="1562100" imgH="228600" progId="Equation.DSMT4">
                  <p:embed/>
                </p:oleObj>
              </mc:Choice>
              <mc:Fallback>
                <p:oleObj name="" r:id="rId13" imgW="1562100" imgH="228600" progId="Equation.DSMT4">
                  <p:embed/>
                  <p:pic>
                    <p:nvPicPr>
                      <p:cNvPr id="0" name="图片 3759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096000" y="4652963"/>
                        <a:ext cx="4176713" cy="509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4"/>
          <p:cNvGrpSpPr/>
          <p:nvPr/>
        </p:nvGrpSpPr>
        <p:grpSpPr>
          <a:xfrm>
            <a:off x="7751763" y="5373688"/>
            <a:ext cx="2627312" cy="1223962"/>
            <a:chOff x="3923" y="3385"/>
            <a:chExt cx="1655" cy="771"/>
          </a:xfrm>
        </p:grpSpPr>
        <p:sp>
          <p:nvSpPr>
            <p:cNvPr id="29715" name="AutoShape 32"/>
            <p:cNvSpPr/>
            <p:nvPr/>
          </p:nvSpPr>
          <p:spPr>
            <a:xfrm>
              <a:off x="3923" y="3385"/>
              <a:ext cx="1655" cy="771"/>
            </a:xfrm>
            <a:prstGeom prst="wedgeRoundRectCallout">
              <a:avLst>
                <a:gd name="adj1" fmla="val -21722"/>
                <a:gd name="adj2" fmla="val 43514"/>
                <a:gd name="adj3" fmla="val 16667"/>
              </a:avLst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左右极限不相等</a:t>
              </a:r>
              <a:endPara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29716" name="Object 33"/>
            <p:cNvGraphicFramePr>
              <a:graphicFrameLocks noChangeAspect="1"/>
            </p:cNvGraphicFramePr>
            <p:nvPr/>
          </p:nvGraphicFramePr>
          <p:xfrm>
            <a:off x="4269" y="3781"/>
            <a:ext cx="1060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61" name="" r:id="rId15" imgW="1040765" imgH="279400" progId="Equation.DSMT4">
                    <p:embed/>
                  </p:oleObj>
                </mc:Choice>
                <mc:Fallback>
                  <p:oleObj name="" r:id="rId15" imgW="1040765" imgH="279400" progId="Equation.DSMT4">
                    <p:embed/>
                    <p:pic>
                      <p:nvPicPr>
                        <p:cNvPr id="0" name="图片 3760"/>
                        <p:cNvPicPr/>
                        <p:nvPr/>
                      </p:nvPicPr>
                      <p:blipFill>
                        <a:blip r:embed="rId16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69" y="3781"/>
                          <a:ext cx="1060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20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20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20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120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120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20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983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983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983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98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98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8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8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8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8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8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8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983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983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98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98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8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8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8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8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8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8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8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6" grpId="0"/>
      <p:bldP spid="98308" grpId="0"/>
      <p:bldP spid="98313" grpId="0"/>
      <p:bldP spid="98314" grpId="0"/>
      <p:bldP spid="98332" grpId="0"/>
      <p:bldP spid="983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9330" name="Object 2"/>
          <p:cNvGraphicFramePr>
            <a:graphicFrameLocks noChangeAspect="1"/>
          </p:cNvGraphicFramePr>
          <p:nvPr/>
        </p:nvGraphicFramePr>
        <p:xfrm>
          <a:off x="3863975" y="404813"/>
          <a:ext cx="2597150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" name="" r:id="rId1" imgW="1282700" imgH="711200" progId="Equation.DSMT4">
                  <p:embed/>
                </p:oleObj>
              </mc:Choice>
              <mc:Fallback>
                <p:oleObj name="" r:id="rId1" imgW="1282700" imgH="711200" progId="Equation.DSMT4">
                  <p:embed/>
                  <p:pic>
                    <p:nvPicPr>
                      <p:cNvPr id="0" name="图片 37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63975" y="404813"/>
                        <a:ext cx="2597150" cy="1512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1" name="Object 3"/>
          <p:cNvGraphicFramePr>
            <a:graphicFrameLocks noChangeAspect="1"/>
          </p:cNvGraphicFramePr>
          <p:nvPr/>
        </p:nvGraphicFramePr>
        <p:xfrm>
          <a:off x="2208213" y="2133600"/>
          <a:ext cx="180022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" name="" r:id="rId3" imgW="749300" imgH="279400" progId="Equation.DSMT4">
                  <p:embed/>
                </p:oleObj>
              </mc:Choice>
              <mc:Fallback>
                <p:oleObj name="" r:id="rId3" imgW="749300" imgH="279400" progId="Equation.DSMT4">
                  <p:embed/>
                  <p:pic>
                    <p:nvPicPr>
                      <p:cNvPr id="0" name="图片 3754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2133600"/>
                        <a:ext cx="1800225" cy="649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2" name="Object 4"/>
          <p:cNvGraphicFramePr>
            <a:graphicFrameLocks noChangeAspect="1"/>
          </p:cNvGraphicFramePr>
          <p:nvPr/>
        </p:nvGraphicFramePr>
        <p:xfrm>
          <a:off x="3792538" y="2133600"/>
          <a:ext cx="21240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2" name="" r:id="rId5" imgW="965200" imgH="279400" progId="Equation.DSMT4">
                  <p:embed/>
                </p:oleObj>
              </mc:Choice>
              <mc:Fallback>
                <p:oleObj name="" r:id="rId5" imgW="965200" imgH="279400" progId="Equation.DSMT4">
                  <p:embed/>
                  <p:pic>
                    <p:nvPicPr>
                      <p:cNvPr id="0" name="图片 376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2538" y="2133600"/>
                        <a:ext cx="2124075" cy="644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2208213" y="2997200"/>
          <a:ext cx="16573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7" name="" r:id="rId7" imgW="761365" imgH="279400" progId="Equation.DSMT4">
                  <p:embed/>
                </p:oleObj>
              </mc:Choice>
              <mc:Fallback>
                <p:oleObj name="" r:id="rId7" imgW="761365" imgH="279400" progId="Equation.DSMT4">
                  <p:embed/>
                  <p:pic>
                    <p:nvPicPr>
                      <p:cNvPr id="0" name="图片 375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8213" y="2997200"/>
                        <a:ext cx="1657350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4" name="Object 6"/>
          <p:cNvGraphicFramePr>
            <a:graphicFrameLocks noChangeAspect="1"/>
          </p:cNvGraphicFramePr>
          <p:nvPr/>
        </p:nvGraphicFramePr>
        <p:xfrm>
          <a:off x="3792538" y="3001963"/>
          <a:ext cx="1979612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" name="" r:id="rId9" imgW="862965" imgH="279400" progId="Equation.DSMT4">
                  <p:embed/>
                </p:oleObj>
              </mc:Choice>
              <mc:Fallback>
                <p:oleObj name="" r:id="rId9" imgW="862965" imgH="279400" progId="Equation.DSMT4">
                  <p:embed/>
                  <p:pic>
                    <p:nvPicPr>
                      <p:cNvPr id="0" name="图片 3755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92538" y="3001963"/>
                        <a:ext cx="1979612" cy="642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5" name="Object 7"/>
          <p:cNvGraphicFramePr>
            <a:graphicFrameLocks noChangeAspect="1"/>
          </p:cNvGraphicFramePr>
          <p:nvPr/>
        </p:nvGraphicFramePr>
        <p:xfrm>
          <a:off x="7175500" y="2924175"/>
          <a:ext cx="23336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3" name="" r:id="rId11" imgW="1016000" imgH="279400" progId="Equation.DSMT4">
                  <p:embed/>
                </p:oleObj>
              </mc:Choice>
              <mc:Fallback>
                <p:oleObj name="" r:id="rId11" imgW="1016000" imgH="279400" progId="Equation.DSMT4">
                  <p:embed/>
                  <p:pic>
                    <p:nvPicPr>
                      <p:cNvPr id="0" name="图片 376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75500" y="2924175"/>
                        <a:ext cx="2333625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6" name="Line 8"/>
          <p:cNvSpPr/>
          <p:nvPr/>
        </p:nvSpPr>
        <p:spPr>
          <a:xfrm flipH="1">
            <a:off x="8688388" y="44450"/>
            <a:ext cx="792162" cy="792163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9337" name="Line 9"/>
          <p:cNvSpPr/>
          <p:nvPr/>
        </p:nvSpPr>
        <p:spPr>
          <a:xfrm flipV="1">
            <a:off x="7680325" y="1844675"/>
            <a:ext cx="865188" cy="863600"/>
          </a:xfrm>
          <a:prstGeom prst="line">
            <a:avLst/>
          </a:prstGeom>
          <a:ln w="571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99338" name="Object 10"/>
          <p:cNvGraphicFramePr>
            <a:graphicFrameLocks noChangeAspect="1"/>
          </p:cNvGraphicFramePr>
          <p:nvPr/>
        </p:nvGraphicFramePr>
        <p:xfrm>
          <a:off x="2063750" y="4292600"/>
          <a:ext cx="7539038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" name="" r:id="rId13" imgW="3721100" imgH="482600" progId="Equation.DSMT4">
                  <p:embed/>
                </p:oleObj>
              </mc:Choice>
              <mc:Fallback>
                <p:oleObj name="" r:id="rId13" imgW="3721100" imgH="482600" progId="Equation.DSMT4">
                  <p:embed/>
                  <p:pic>
                    <p:nvPicPr>
                      <p:cNvPr id="0" name="图片 376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3750" y="4292600"/>
                        <a:ext cx="7539038" cy="1027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9" name="Object 11"/>
          <p:cNvGraphicFramePr>
            <a:graphicFrameLocks noChangeAspect="1"/>
          </p:cNvGraphicFramePr>
          <p:nvPr/>
        </p:nvGraphicFramePr>
        <p:xfrm>
          <a:off x="2351088" y="5445125"/>
          <a:ext cx="302418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" name="" r:id="rId15" imgW="1384300" imgH="292100" progId="Equation.DSMT4">
                  <p:embed/>
                </p:oleObj>
              </mc:Choice>
              <mc:Fallback>
                <p:oleObj name="" r:id="rId15" imgW="1384300" imgH="292100" progId="Equation.DSMT4">
                  <p:embed/>
                  <p:pic>
                    <p:nvPicPr>
                      <p:cNvPr id="0" name="图片 376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51088" y="5445125"/>
                        <a:ext cx="3024187" cy="638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0" name="Object 12"/>
          <p:cNvGraphicFramePr>
            <a:graphicFrameLocks noChangeAspect="1"/>
          </p:cNvGraphicFramePr>
          <p:nvPr/>
        </p:nvGraphicFramePr>
        <p:xfrm>
          <a:off x="5880100" y="5492750"/>
          <a:ext cx="38401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7" name="" r:id="rId17" imgW="1765300" imgH="279400" progId="Equation.DSMT4">
                  <p:embed/>
                </p:oleObj>
              </mc:Choice>
              <mc:Fallback>
                <p:oleObj name="" r:id="rId17" imgW="1765300" imgH="279400" progId="Equation.DSMT4">
                  <p:embed/>
                  <p:pic>
                    <p:nvPicPr>
                      <p:cNvPr id="0" name="图片 376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80100" y="5492750"/>
                        <a:ext cx="3840163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1" name="Object 13"/>
          <p:cNvGraphicFramePr>
            <a:graphicFrameLocks noChangeAspect="1"/>
          </p:cNvGraphicFramePr>
          <p:nvPr/>
        </p:nvGraphicFramePr>
        <p:xfrm>
          <a:off x="3935413" y="6308725"/>
          <a:ext cx="11604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" name="" r:id="rId19" imgW="532765" imgH="177800" progId="Equation.DSMT4">
                  <p:embed/>
                </p:oleObj>
              </mc:Choice>
              <mc:Fallback>
                <p:oleObj name="" r:id="rId19" imgW="532765" imgH="177800" progId="Equation.DSMT4">
                  <p:embed/>
                  <p:pic>
                    <p:nvPicPr>
                      <p:cNvPr id="0" name="图片 375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935413" y="6308725"/>
                        <a:ext cx="1160462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2" name="Object 14"/>
          <p:cNvGraphicFramePr>
            <a:graphicFrameLocks noChangeAspect="1"/>
          </p:cNvGraphicFramePr>
          <p:nvPr/>
        </p:nvGraphicFramePr>
        <p:xfrm>
          <a:off x="5808663" y="6237288"/>
          <a:ext cx="14192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" name="" r:id="rId21" imgW="443865" imgH="177800" progId="Equation.DSMT4">
                  <p:embed/>
                </p:oleObj>
              </mc:Choice>
              <mc:Fallback>
                <p:oleObj name="" r:id="rId21" imgW="443865" imgH="177800" progId="Equation.DSMT4">
                  <p:embed/>
                  <p:pic>
                    <p:nvPicPr>
                      <p:cNvPr id="0" name="图片 3757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808663" y="6237288"/>
                        <a:ext cx="1419225" cy="568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/>
          <p:cNvGrpSpPr/>
          <p:nvPr/>
        </p:nvGrpSpPr>
        <p:grpSpPr>
          <a:xfrm>
            <a:off x="1919288" y="74613"/>
            <a:ext cx="1547812" cy="1122362"/>
            <a:chOff x="136" y="0"/>
            <a:chExt cx="975" cy="707"/>
          </a:xfrm>
        </p:grpSpPr>
        <p:pic>
          <p:nvPicPr>
            <p:cNvPr id="30750" name="Picture 16" descr="008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36" y="0"/>
              <a:ext cx="975" cy="70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51" name="Text Box 17"/>
            <p:cNvSpPr txBox="1"/>
            <p:nvPr/>
          </p:nvSpPr>
          <p:spPr>
            <a:xfrm>
              <a:off x="295" y="346"/>
              <a:ext cx="771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例  题</a:t>
              </a:r>
              <a:endPara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" name="Group 18"/>
          <p:cNvGrpSpPr/>
          <p:nvPr/>
        </p:nvGrpSpPr>
        <p:grpSpPr>
          <a:xfrm>
            <a:off x="7608888" y="0"/>
            <a:ext cx="2160587" cy="2593975"/>
            <a:chOff x="3833" y="0"/>
            <a:chExt cx="1361" cy="1634"/>
          </a:xfrm>
        </p:grpSpPr>
        <p:sp>
          <p:nvSpPr>
            <p:cNvPr id="30738" name="Text Box 19"/>
            <p:cNvSpPr txBox="1"/>
            <p:nvPr/>
          </p:nvSpPr>
          <p:spPr>
            <a:xfrm>
              <a:off x="4241" y="0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0739" name="Line 20"/>
            <p:cNvSpPr/>
            <p:nvPr/>
          </p:nvSpPr>
          <p:spPr>
            <a:xfrm>
              <a:off x="3833" y="862"/>
              <a:ext cx="131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40" name="Line 21"/>
            <p:cNvSpPr/>
            <p:nvPr/>
          </p:nvSpPr>
          <p:spPr>
            <a:xfrm flipV="1">
              <a:off x="4468" y="0"/>
              <a:ext cx="0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41" name="Line 22"/>
            <p:cNvSpPr/>
            <p:nvPr/>
          </p:nvSpPr>
          <p:spPr>
            <a:xfrm>
              <a:off x="4468" y="590"/>
              <a:ext cx="0" cy="5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42" name="Line 23"/>
            <p:cNvSpPr/>
            <p:nvPr/>
          </p:nvSpPr>
          <p:spPr>
            <a:xfrm>
              <a:off x="4468" y="1180"/>
              <a:ext cx="0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43" name="Text Box 24"/>
            <p:cNvSpPr txBox="1"/>
            <p:nvPr/>
          </p:nvSpPr>
          <p:spPr>
            <a:xfrm>
              <a:off x="4967" y="817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0744" name="Line 25"/>
            <p:cNvSpPr/>
            <p:nvPr/>
          </p:nvSpPr>
          <p:spPr>
            <a:xfrm flipV="1">
              <a:off x="4513" y="91"/>
              <a:ext cx="454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45" name="Line 26"/>
            <p:cNvSpPr/>
            <p:nvPr/>
          </p:nvSpPr>
          <p:spPr>
            <a:xfrm flipV="1">
              <a:off x="3969" y="1180"/>
              <a:ext cx="454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46" name="Text Box 27"/>
            <p:cNvSpPr txBox="1"/>
            <p:nvPr/>
          </p:nvSpPr>
          <p:spPr>
            <a:xfrm>
              <a:off x="4423" y="771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0747" name="Object 28"/>
            <p:cNvGraphicFramePr>
              <a:graphicFrameLocks noChangeAspect="1"/>
            </p:cNvGraphicFramePr>
            <p:nvPr/>
          </p:nvGraphicFramePr>
          <p:xfrm>
            <a:off x="4406" y="782"/>
            <a:ext cx="153" cy="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2" name="" r:id="rId24" imgW="114300" imgH="127000" progId="Equation.DSMT4">
                    <p:embed/>
                  </p:oleObj>
                </mc:Choice>
                <mc:Fallback>
                  <p:oleObj name="" r:id="rId24" imgW="114300" imgH="127000" progId="Equation.DSMT4">
                    <p:embed/>
                    <p:pic>
                      <p:nvPicPr>
                        <p:cNvPr id="0" name="图片 3771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4406" y="782"/>
                          <a:ext cx="153" cy="1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8" name="Object 29"/>
            <p:cNvGraphicFramePr>
              <a:graphicFrameLocks noChangeAspect="1"/>
            </p:cNvGraphicFramePr>
            <p:nvPr/>
          </p:nvGraphicFramePr>
          <p:xfrm>
            <a:off x="4400" y="482"/>
            <a:ext cx="204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4" name="" r:id="rId26" imgW="101600" imgH="114300" progId="Equation.DSMT4">
                    <p:embed/>
                  </p:oleObj>
                </mc:Choice>
                <mc:Fallback>
                  <p:oleObj name="" r:id="rId26" imgW="101600" imgH="114300" progId="Equation.DSMT4">
                    <p:embed/>
                    <p:pic>
                      <p:nvPicPr>
                        <p:cNvPr id="0" name="图片 3773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4400" y="482"/>
                          <a:ext cx="204" cy="2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9" name="Object 30"/>
            <p:cNvGraphicFramePr>
              <a:graphicFrameLocks noChangeAspect="1"/>
            </p:cNvGraphicFramePr>
            <p:nvPr/>
          </p:nvGraphicFramePr>
          <p:xfrm>
            <a:off x="4377" y="1071"/>
            <a:ext cx="204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6" name="" r:id="rId28" imgW="101600" imgH="114300" progId="Equation.DSMT4">
                    <p:embed/>
                  </p:oleObj>
                </mc:Choice>
                <mc:Fallback>
                  <p:oleObj name="" r:id="rId28" imgW="101600" imgH="114300" progId="Equation.DSMT4">
                    <p:embed/>
                    <p:pic>
                      <p:nvPicPr>
                        <p:cNvPr id="0" name="图片 3775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4377" y="1071"/>
                          <a:ext cx="204" cy="2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9359" name="Picture 31" descr="图片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63750" y="3716338"/>
            <a:ext cx="1824038" cy="731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9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9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9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9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9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9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9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9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9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9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9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5474" name="Object 2"/>
          <p:cNvGraphicFramePr>
            <a:graphicFrameLocks noChangeAspect="1"/>
          </p:cNvGraphicFramePr>
          <p:nvPr/>
        </p:nvGraphicFramePr>
        <p:xfrm>
          <a:off x="1919288" y="1196975"/>
          <a:ext cx="2681287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" name="" r:id="rId1" imgW="825500" imgH="292100" progId="Equation.DSMT4">
                  <p:embed/>
                </p:oleObj>
              </mc:Choice>
              <mc:Fallback>
                <p:oleObj name="" r:id="rId1" imgW="825500" imgH="292100" progId="Equation.DSMT4">
                  <p:embed/>
                  <p:pic>
                    <p:nvPicPr>
                      <p:cNvPr id="0" name="图片 3787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1196975"/>
                        <a:ext cx="2681287" cy="842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5" name="Object 3"/>
          <p:cNvGraphicFramePr>
            <a:graphicFrameLocks noChangeAspect="1"/>
          </p:cNvGraphicFramePr>
          <p:nvPr/>
        </p:nvGraphicFramePr>
        <p:xfrm>
          <a:off x="6886575" y="1125538"/>
          <a:ext cx="2392363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5" name="" r:id="rId3" imgW="736600" imgH="279400" progId="Equation.DSMT4">
                  <p:embed/>
                </p:oleObj>
              </mc:Choice>
              <mc:Fallback>
                <p:oleObj name="" r:id="rId3" imgW="736600" imgH="279400" progId="Equation.DSMT4">
                  <p:embed/>
                  <p:pic>
                    <p:nvPicPr>
                      <p:cNvPr id="0" name="图片 3774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886575" y="1125538"/>
                        <a:ext cx="2392363" cy="808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6" name="Object 4"/>
          <p:cNvGraphicFramePr>
            <a:graphicFrameLocks noChangeAspect="1"/>
          </p:cNvGraphicFramePr>
          <p:nvPr/>
        </p:nvGraphicFramePr>
        <p:xfrm>
          <a:off x="1703388" y="3429000"/>
          <a:ext cx="226853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5" name="" r:id="rId5" imgW="787400" imgH="381000" progId="Equation.DSMT4">
                  <p:embed/>
                </p:oleObj>
              </mc:Choice>
              <mc:Fallback>
                <p:oleObj name="" r:id="rId5" imgW="787400" imgH="381000" progId="Equation.DSMT4">
                  <p:embed/>
                  <p:pic>
                    <p:nvPicPr>
                      <p:cNvPr id="0" name="图片 3784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703388" y="3429000"/>
                        <a:ext cx="2268537" cy="1020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7" name="Object 5"/>
          <p:cNvGraphicFramePr>
            <a:graphicFrameLocks noChangeAspect="1"/>
          </p:cNvGraphicFramePr>
          <p:nvPr/>
        </p:nvGraphicFramePr>
        <p:xfrm>
          <a:off x="7031038" y="3141663"/>
          <a:ext cx="2228850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" name="" r:id="rId7" imgW="685800" imgH="393700" progId="Equation.DSMT4">
                  <p:embed/>
                </p:oleObj>
              </mc:Choice>
              <mc:Fallback>
                <p:oleObj name="" r:id="rId7" imgW="685800" imgH="393700" progId="Equation.DSMT4">
                  <p:embed/>
                  <p:pic>
                    <p:nvPicPr>
                      <p:cNvPr id="0" name="图片 3786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31038" y="3141663"/>
                        <a:ext cx="2228850" cy="1135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8" name="Object 6"/>
          <p:cNvGraphicFramePr>
            <a:graphicFrameLocks noChangeAspect="1"/>
          </p:cNvGraphicFramePr>
          <p:nvPr/>
        </p:nvGraphicFramePr>
        <p:xfrm>
          <a:off x="1847850" y="4292600"/>
          <a:ext cx="1857375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7" name="" r:id="rId9" imgW="571500" imgH="393700" progId="Equation.DSMT4">
                  <p:embed/>
                </p:oleObj>
              </mc:Choice>
              <mc:Fallback>
                <p:oleObj name="" r:id="rId9" imgW="571500" imgH="393700" progId="Equation.DSMT4">
                  <p:embed/>
                  <p:pic>
                    <p:nvPicPr>
                      <p:cNvPr id="0" name="图片 3776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847850" y="4292600"/>
                        <a:ext cx="1857375" cy="1135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7"/>
          <p:cNvGraphicFramePr>
            <a:graphicFrameLocks noChangeAspect="1"/>
          </p:cNvGraphicFramePr>
          <p:nvPr/>
        </p:nvGraphicFramePr>
        <p:xfrm>
          <a:off x="7031038" y="4365625"/>
          <a:ext cx="18161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" name="" r:id="rId11" imgW="558800" imgH="393700" progId="Equation.DSMT4">
                  <p:embed/>
                </p:oleObj>
              </mc:Choice>
              <mc:Fallback>
                <p:oleObj name="" r:id="rId11" imgW="558800" imgH="393700" progId="Equation.DSMT4">
                  <p:embed/>
                  <p:pic>
                    <p:nvPicPr>
                      <p:cNvPr id="0" name="图片 3767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31038" y="4365625"/>
                        <a:ext cx="1816100" cy="113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0" name="Object 8"/>
          <p:cNvGraphicFramePr>
            <a:graphicFrameLocks noChangeAspect="1"/>
          </p:cNvGraphicFramePr>
          <p:nvPr/>
        </p:nvGraphicFramePr>
        <p:xfrm>
          <a:off x="1919288" y="5589588"/>
          <a:ext cx="21844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" name="" r:id="rId13" imgW="673100" imgH="393700" progId="Equation.DSMT4">
                  <p:embed/>
                </p:oleObj>
              </mc:Choice>
              <mc:Fallback>
                <p:oleObj name="" r:id="rId13" imgW="673100" imgH="393700" progId="Equation.DSMT4">
                  <p:embed/>
                  <p:pic>
                    <p:nvPicPr>
                      <p:cNvPr id="0" name="图片 3777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5589588"/>
                        <a:ext cx="2184400" cy="113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1" name="Object 9"/>
          <p:cNvGraphicFramePr>
            <a:graphicFrameLocks noChangeAspect="1"/>
          </p:cNvGraphicFramePr>
          <p:nvPr/>
        </p:nvGraphicFramePr>
        <p:xfrm>
          <a:off x="4583113" y="1268413"/>
          <a:ext cx="54768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" name="" r:id="rId15" imgW="190500" imgH="165100" progId="Equation.DSMT4">
                  <p:embed/>
                </p:oleObj>
              </mc:Choice>
              <mc:Fallback>
                <p:oleObj name="" r:id="rId15" imgW="190500" imgH="165100" progId="Equation.DSMT4">
                  <p:embed/>
                  <p:pic>
                    <p:nvPicPr>
                      <p:cNvPr id="0" name="图片 3778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583113" y="1268413"/>
                        <a:ext cx="547687" cy="534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2" name="Object 10"/>
          <p:cNvGraphicFramePr>
            <a:graphicFrameLocks noChangeAspect="1"/>
          </p:cNvGraphicFramePr>
          <p:nvPr/>
        </p:nvGraphicFramePr>
        <p:xfrm>
          <a:off x="9336088" y="1268413"/>
          <a:ext cx="6477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3" name="" r:id="rId17" imgW="494665" imgH="203200" progId="Equation.DSMT4">
                  <p:embed/>
                </p:oleObj>
              </mc:Choice>
              <mc:Fallback>
                <p:oleObj name="" r:id="rId17" imgW="494665" imgH="203200" progId="Equation.DSMT4">
                  <p:embed/>
                  <p:pic>
                    <p:nvPicPr>
                      <p:cNvPr id="0" name="图片 3772"/>
                      <p:cNvPicPr/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336088" y="1268413"/>
                        <a:ext cx="647700" cy="354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3" name="Object 11"/>
          <p:cNvGraphicFramePr>
            <a:graphicFrameLocks noChangeAspect="1"/>
          </p:cNvGraphicFramePr>
          <p:nvPr/>
        </p:nvGraphicFramePr>
        <p:xfrm>
          <a:off x="3719513" y="2286000"/>
          <a:ext cx="7207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" name="" r:id="rId19" imgW="241300" imgH="139700" progId="Equation.DSMT4">
                  <p:embed/>
                </p:oleObj>
              </mc:Choice>
              <mc:Fallback>
                <p:oleObj name="" r:id="rId19" imgW="241300" imgH="139700" progId="Equation.DSMT4">
                  <p:embed/>
                  <p:pic>
                    <p:nvPicPr>
                      <p:cNvPr id="0" name="图片 3785"/>
                      <p:cNvPicPr/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19513" y="2286000"/>
                        <a:ext cx="720725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4" name="Object 12"/>
          <p:cNvGraphicFramePr>
            <a:graphicFrameLocks noChangeAspect="1"/>
          </p:cNvGraphicFramePr>
          <p:nvPr/>
        </p:nvGraphicFramePr>
        <p:xfrm>
          <a:off x="9263063" y="2197100"/>
          <a:ext cx="7207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" name="" r:id="rId21" imgW="241300" imgH="139700" progId="Equation.DSMT4">
                  <p:embed/>
                </p:oleObj>
              </mc:Choice>
              <mc:Fallback>
                <p:oleObj name="" r:id="rId21" imgW="241300" imgH="139700" progId="Equation.DSMT4">
                  <p:embed/>
                  <p:pic>
                    <p:nvPicPr>
                      <p:cNvPr id="0" name="图片 3788"/>
                      <p:cNvPicPr/>
                      <p:nvPr/>
                    </p:nvPicPr>
                    <p:blipFill>
                      <a:blip r:embed="rId2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263063" y="2197100"/>
                        <a:ext cx="720725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5" name="Object 13"/>
          <p:cNvGraphicFramePr>
            <a:graphicFrameLocks noChangeAspect="1"/>
          </p:cNvGraphicFramePr>
          <p:nvPr/>
        </p:nvGraphicFramePr>
        <p:xfrm>
          <a:off x="3935413" y="3535363"/>
          <a:ext cx="7207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" name="" r:id="rId23" imgW="241300" imgH="127000" progId="Equation.DSMT4">
                  <p:embed/>
                </p:oleObj>
              </mc:Choice>
              <mc:Fallback>
                <p:oleObj name="" r:id="rId23" imgW="241300" imgH="127000" progId="Equation.DSMT4">
                  <p:embed/>
                  <p:pic>
                    <p:nvPicPr>
                      <p:cNvPr id="0" name="图片 3779"/>
                      <p:cNvPicPr/>
                      <p:nvPr/>
                    </p:nvPicPr>
                    <p:blipFill>
                      <a:blip r:embed="rId2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935413" y="3535363"/>
                        <a:ext cx="720725" cy="427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6" name="Object 14"/>
          <p:cNvGraphicFramePr>
            <a:graphicFrameLocks noChangeAspect="1"/>
          </p:cNvGraphicFramePr>
          <p:nvPr/>
        </p:nvGraphicFramePr>
        <p:xfrm>
          <a:off x="9336088" y="3505200"/>
          <a:ext cx="7207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1" name="" r:id="rId25" imgW="241300" imgH="127000" progId="Equation.DSMT4">
                  <p:embed/>
                </p:oleObj>
              </mc:Choice>
              <mc:Fallback>
                <p:oleObj name="" r:id="rId25" imgW="241300" imgH="127000" progId="Equation.DSMT4">
                  <p:embed/>
                  <p:pic>
                    <p:nvPicPr>
                      <p:cNvPr id="0" name="图片 3780"/>
                      <p:cNvPicPr/>
                      <p:nvPr/>
                    </p:nvPicPr>
                    <p:blipFill>
                      <a:blip r:embed="rId2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336088" y="3505200"/>
                        <a:ext cx="720725" cy="427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7" name="Object 15"/>
          <p:cNvGraphicFramePr>
            <a:graphicFrameLocks noChangeAspect="1"/>
          </p:cNvGraphicFramePr>
          <p:nvPr/>
        </p:nvGraphicFramePr>
        <p:xfrm>
          <a:off x="3792538" y="4652963"/>
          <a:ext cx="7207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" name="" r:id="rId27" imgW="241300" imgH="139700" progId="Equation.DSMT4">
                  <p:embed/>
                </p:oleObj>
              </mc:Choice>
              <mc:Fallback>
                <p:oleObj name="" r:id="rId27" imgW="241300" imgH="139700" progId="Equation.DSMT4">
                  <p:embed/>
                  <p:pic>
                    <p:nvPicPr>
                      <p:cNvPr id="0" name="图片 3789"/>
                      <p:cNvPicPr/>
                      <p:nvPr/>
                    </p:nvPicPr>
                    <p:blipFill>
                      <a:blip r:embed="rId2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92538" y="4652963"/>
                        <a:ext cx="720725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8" name="Object 16"/>
          <p:cNvGraphicFramePr>
            <a:graphicFrameLocks noChangeAspect="1"/>
          </p:cNvGraphicFramePr>
          <p:nvPr/>
        </p:nvGraphicFramePr>
        <p:xfrm>
          <a:off x="9120188" y="4724400"/>
          <a:ext cx="37941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" name="" r:id="rId29" imgW="127000" imgH="177165" progId="Equation.DSMT4">
                  <p:embed/>
                </p:oleObj>
              </mc:Choice>
              <mc:Fallback>
                <p:oleObj name="" r:id="rId29" imgW="127000" imgH="177165" progId="Equation.DSMT4">
                  <p:embed/>
                  <p:pic>
                    <p:nvPicPr>
                      <p:cNvPr id="0" name="图片 3781"/>
                      <p:cNvPicPr/>
                      <p:nvPr/>
                    </p:nvPicPr>
                    <p:blipFill>
                      <a:blip r:embed="rId3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120188" y="4724400"/>
                        <a:ext cx="379412" cy="60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9" name="Object 17"/>
          <p:cNvGraphicFramePr>
            <a:graphicFrameLocks noChangeAspect="1"/>
          </p:cNvGraphicFramePr>
          <p:nvPr/>
        </p:nvGraphicFramePr>
        <p:xfrm>
          <a:off x="4079875" y="5876925"/>
          <a:ext cx="379413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" name="" r:id="rId31" imgW="127000" imgH="177165" progId="Equation.DSMT4">
                  <p:embed/>
                </p:oleObj>
              </mc:Choice>
              <mc:Fallback>
                <p:oleObj name="" r:id="rId31" imgW="127000" imgH="177165" progId="Equation.DSMT4">
                  <p:embed/>
                  <p:pic>
                    <p:nvPicPr>
                      <p:cNvPr id="0" name="图片 3768"/>
                      <p:cNvPicPr/>
                      <p:nvPr/>
                    </p:nvPicPr>
                    <p:blipFill>
                      <a:blip r:embed="rId3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079875" y="5876925"/>
                        <a:ext cx="379413" cy="60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0" name="Object 18"/>
          <p:cNvGraphicFramePr>
            <a:graphicFrameLocks noChangeAspect="1"/>
          </p:cNvGraphicFramePr>
          <p:nvPr/>
        </p:nvGraphicFramePr>
        <p:xfrm>
          <a:off x="1847850" y="2205038"/>
          <a:ext cx="173196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" name="" r:id="rId32" imgW="533400" imgH="292100" progId="Equation.DSMT4">
                  <p:embed/>
                </p:oleObj>
              </mc:Choice>
              <mc:Fallback>
                <p:oleObj name="" r:id="rId32" imgW="533400" imgH="292100" progId="Equation.DSMT4">
                  <p:embed/>
                  <p:pic>
                    <p:nvPicPr>
                      <p:cNvPr id="0" name="图片 3782"/>
                      <p:cNvPicPr/>
                      <p:nvPr/>
                    </p:nvPicPr>
                    <p:blipFill>
                      <a:blip r:embed="rId33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847850" y="2205038"/>
                        <a:ext cx="1731963" cy="846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1" name="Object 19"/>
          <p:cNvGraphicFramePr>
            <a:graphicFrameLocks noChangeAspect="1"/>
          </p:cNvGraphicFramePr>
          <p:nvPr/>
        </p:nvGraphicFramePr>
        <p:xfrm>
          <a:off x="6886575" y="2133600"/>
          <a:ext cx="21669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" name="" r:id="rId34" imgW="787400" imgH="381000" progId="Equation.DSMT4">
                  <p:embed/>
                </p:oleObj>
              </mc:Choice>
              <mc:Fallback>
                <p:oleObj name="" r:id="rId34" imgW="787400" imgH="381000" progId="Equation.DSMT4">
                  <p:embed/>
                  <p:pic>
                    <p:nvPicPr>
                      <p:cNvPr id="0" name="图片 3783"/>
                      <p:cNvPicPr/>
                      <p:nvPr/>
                    </p:nvPicPr>
                    <p:blipFill>
                      <a:blip r:embed="rId35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886575" y="2133600"/>
                        <a:ext cx="2166938" cy="1020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2" name="Object 20"/>
          <p:cNvGraphicFramePr>
            <a:graphicFrameLocks noChangeAspect="1"/>
          </p:cNvGraphicFramePr>
          <p:nvPr/>
        </p:nvGraphicFramePr>
        <p:xfrm>
          <a:off x="7031038" y="5651500"/>
          <a:ext cx="239395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" name="" r:id="rId36" imgW="736600" imgH="419100" progId="Equation.DSMT4">
                  <p:embed/>
                </p:oleObj>
              </mc:Choice>
              <mc:Fallback>
                <p:oleObj name="" r:id="rId36" imgW="736600" imgH="419100" progId="Equation.DSMT4">
                  <p:embed/>
                  <p:pic>
                    <p:nvPicPr>
                      <p:cNvPr id="0" name="图片 3769"/>
                      <p:cNvPicPr/>
                      <p:nvPr/>
                    </p:nvPicPr>
                    <p:blipFill>
                      <a:blip r:embed="rId37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31038" y="5651500"/>
                        <a:ext cx="2393950" cy="120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3" name="Object 21"/>
          <p:cNvGraphicFramePr>
            <a:graphicFrameLocks noChangeAspect="1"/>
          </p:cNvGraphicFramePr>
          <p:nvPr/>
        </p:nvGraphicFramePr>
        <p:xfrm>
          <a:off x="9623425" y="5970588"/>
          <a:ext cx="3794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1" name="" r:id="rId38" imgW="127000" imgH="165100" progId="Equation.DSMT4">
                  <p:embed/>
                </p:oleObj>
              </mc:Choice>
              <mc:Fallback>
                <p:oleObj name="" r:id="rId38" imgW="127000" imgH="165100" progId="Equation.DSMT4">
                  <p:embed/>
                  <p:pic>
                    <p:nvPicPr>
                      <p:cNvPr id="0" name="图片 3770"/>
                      <p:cNvPicPr/>
                      <p:nvPr/>
                    </p:nvPicPr>
                    <p:blipFill>
                      <a:blip r:embed="rId39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623425" y="5970588"/>
                        <a:ext cx="379413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66" name="Picture 22" descr="tree13"/>
          <p:cNvPicPr>
            <a:picLocks noChangeAspect="1"/>
          </p:cNvPicPr>
          <p:nvPr>
            <p:ph sz="half" idx="1"/>
          </p:nvPr>
        </p:nvPicPr>
        <p:blipFill>
          <a:blip r:embed="rId40"/>
          <a:srcRect/>
          <a:stretch>
            <a:fillRect/>
          </a:stretch>
        </p:blipFill>
        <p:spPr>
          <a:xfrm>
            <a:off x="4146550" y="4149725"/>
            <a:ext cx="2886075" cy="2219325"/>
          </a:xfrm>
        </p:spPr>
      </p:pic>
      <p:pic>
        <p:nvPicPr>
          <p:cNvPr id="105495" name="Picture 23" descr="图片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919288" y="260350"/>
            <a:ext cx="1824037" cy="7318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588260"/>
            <a:ext cx="10852150" cy="1072515"/>
          </a:xfrm>
        </p:spPr>
        <p:txBody>
          <a:bodyPr/>
          <a:p>
            <a:r>
              <a:rPr altLang="zh-CN">
                <a:solidFill>
                  <a:srgbClr val="0C1ADC"/>
                </a:solidFill>
              </a:rPr>
              <a:t>第一章  函数、极限与连续</a:t>
            </a:r>
            <a:endParaRPr altLang="zh-CN">
              <a:solidFill>
                <a:srgbClr val="0C1ADC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yangyang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094740" y="587375"/>
            <a:ext cx="99682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  当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Arial" panose="020B0604020202020204" pitchFamily="34" charset="0"/>
              </a:rPr>
              <a:t>→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时，函数                的极限为（ 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  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 ）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.</a:t>
            </a:r>
            <a:endParaRPr lang="en-US" altLang="zh-CN" sz="28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	(A)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；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	(B)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0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；   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(C)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无穷   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(D)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不存在但不为无穷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28858" y="587058"/>
          <a:ext cx="2712720" cy="1053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079500" imgH="419100" progId="Equation.KSEE3">
                  <p:embed/>
                </p:oleObj>
              </mc:Choice>
              <mc:Fallback>
                <p:oleObj name="" r:id="rId1" imgW="1079500" imgH="419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28858" y="587058"/>
                        <a:ext cx="2712720" cy="1053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94740" y="2680335"/>
            <a:ext cx="99682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  求极限为             </a:t>
            </a:r>
            <a:r>
              <a:rPr lang="zh-CN" altLang="en-US" sz="2800" b="1" u="sng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   </a:t>
            </a:r>
            <a:r>
              <a:rPr lang="en-US" altLang="zh-CN" sz="2800" b="1" u="sng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   </a:t>
            </a:r>
            <a:r>
              <a:rPr lang="zh-CN" altLang="en-US" sz="2800" b="1" u="sng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  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.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67761" y="2496186"/>
          <a:ext cx="2011045" cy="156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800100" imgH="622300" progId="Equation.KSEE3">
                  <p:embed/>
                </p:oleObj>
              </mc:Choice>
              <mc:Fallback>
                <p:oleObj name="" r:id="rId3" imgW="800100" imgH="6223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67761" y="2496186"/>
                        <a:ext cx="2011045" cy="1564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66275" y="1001713"/>
          <a:ext cx="414655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165100" imgH="165100" progId="Equation.KSEE3">
                  <p:embed/>
                </p:oleObj>
              </mc:Choice>
              <mc:Fallback>
                <p:oleObj name="" r:id="rId5" imgW="165100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66275" y="1001713"/>
                        <a:ext cx="414655" cy="41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79528" y="3071178"/>
          <a:ext cx="478790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7" imgW="190500" imgH="165100" progId="Equation.KSEE3">
                  <p:embed/>
                </p:oleObj>
              </mc:Choice>
              <mc:Fallback>
                <p:oleObj name="" r:id="rId7" imgW="190500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79528" y="3071178"/>
                        <a:ext cx="478790" cy="41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1094740" y="4582160"/>
            <a:ext cx="7773670" cy="1069975"/>
            <a:chOff x="2114" y="7216"/>
            <a:chExt cx="12242" cy="1685"/>
          </a:xfrm>
        </p:grpSpPr>
        <p:sp>
          <p:nvSpPr>
            <p:cNvPr id="10" name="文本框 9"/>
            <p:cNvSpPr txBox="1"/>
            <p:nvPr/>
          </p:nvSpPr>
          <p:spPr>
            <a:xfrm>
              <a:off x="2114" y="7216"/>
              <a:ext cx="12242" cy="15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0C1ADC"/>
                  </a:solidFill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例</a:t>
              </a:r>
              <a:r>
                <a:rPr lang="en-US" altLang="zh-CN" sz="2800" b="1" dirty="0">
                  <a:solidFill>
                    <a:srgbClr val="0C1ADC"/>
                  </a:solidFill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4</a:t>
              </a:r>
              <a:r>
                <a:rPr lang="zh-CN" altLang="en-US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20204" pitchFamily="34" charset="0"/>
                </a:rPr>
                <a:t>  设                ，求        </a:t>
              </a:r>
              <a:r>
                <a:rPr lang="zh-CN" altLang="en-US" sz="2800" b="1" u="sng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20204" pitchFamily="34" charset="0"/>
                </a:rPr>
                <a:t>      </a:t>
              </a:r>
              <a:r>
                <a:rPr lang="en-US" altLang="zh-CN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20204" pitchFamily="34" charset="0"/>
                </a:rPr>
                <a:t>.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aphicFrame>
          <p:nvGraphicFramePr>
            <p:cNvPr id="61444" name="Object 2"/>
            <p:cNvGraphicFramePr>
              <a:graphicFrameLocks noChangeAspect="1"/>
            </p:cNvGraphicFramePr>
            <p:nvPr/>
          </p:nvGraphicFramePr>
          <p:xfrm>
            <a:off x="4319" y="7481"/>
            <a:ext cx="4299" cy="1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3" name="" r:id="rId9" imgW="1384300" imgH="457200" progId="Equation.3">
                    <p:embed/>
                  </p:oleObj>
                </mc:Choice>
                <mc:Fallback>
                  <p:oleObj name="" r:id="rId9" imgW="1384300" imgH="457200" progId="Equation.3">
                    <p:embed/>
                    <p:pic>
                      <p:nvPicPr>
                        <p:cNvPr id="0" name="图片 367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319" y="7481"/>
                          <a:ext cx="4299" cy="14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9914" y="7757"/>
            <a:ext cx="2130" cy="8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1" imgW="685800" imgH="279400" progId="Equation.3">
                    <p:embed/>
                  </p:oleObj>
                </mc:Choice>
                <mc:Fallback>
                  <p:oleObj name="" r:id="rId11" imgW="685800" imgH="279400" progId="Equation.3">
                    <p:embed/>
                    <p:pic>
                      <p:nvPicPr>
                        <p:cNvPr id="0" name="图片 367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914" y="7757"/>
                          <a:ext cx="2130" cy="8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91768" y="4925378"/>
          <a:ext cx="222250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3" imgW="88265" imgH="165100" progId="Equation.KSEE3">
                  <p:embed/>
                </p:oleObj>
              </mc:Choice>
              <mc:Fallback>
                <p:oleObj name="" r:id="rId13" imgW="88265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1768" y="4925378"/>
                        <a:ext cx="222250" cy="41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0"/>
          <p:cNvGrpSpPr/>
          <p:nvPr/>
        </p:nvGrpSpPr>
        <p:grpSpPr>
          <a:xfrm>
            <a:off x="8415973" y="2839085"/>
            <a:ext cx="2995612" cy="2181225"/>
            <a:chOff x="0" y="0"/>
            <a:chExt cx="1887" cy="1374"/>
          </a:xfrm>
        </p:grpSpPr>
        <p:grpSp>
          <p:nvGrpSpPr>
            <p:cNvPr id="137226" name="Group 11"/>
            <p:cNvGrpSpPr/>
            <p:nvPr/>
          </p:nvGrpSpPr>
          <p:grpSpPr>
            <a:xfrm>
              <a:off x="0" y="0"/>
              <a:ext cx="1764" cy="1374"/>
              <a:chOff x="0" y="0"/>
              <a:chExt cx="1764" cy="1374"/>
            </a:xfrm>
          </p:grpSpPr>
          <p:sp>
            <p:nvSpPr>
              <p:cNvPr id="137227" name="Line 12"/>
              <p:cNvSpPr/>
              <p:nvPr/>
            </p:nvSpPr>
            <p:spPr>
              <a:xfrm>
                <a:off x="0" y="1152"/>
                <a:ext cx="1728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37228" name="Line 13"/>
              <p:cNvSpPr/>
              <p:nvPr/>
            </p:nvSpPr>
            <p:spPr>
              <a:xfrm flipV="1">
                <a:off x="816" y="0"/>
                <a:ext cx="0" cy="1296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37229" name="Arc 14"/>
              <p:cNvSpPr/>
              <p:nvPr/>
            </p:nvSpPr>
            <p:spPr>
              <a:xfrm flipV="1">
                <a:off x="818" y="48"/>
                <a:ext cx="622" cy="86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1"/>
                  </a:cxn>
                </a:cxnLst>
                <a:pathLst>
                  <a:path w="21546" h="21600" fill="none">
                    <a:moveTo>
                      <a:pt x="-1" y="0"/>
                    </a:moveTo>
                    <a:cubicBezTo>
                      <a:pt x="11336" y="0"/>
                      <a:pt x="20743" y="8763"/>
                      <a:pt x="21545" y="20072"/>
                    </a:cubicBezTo>
                  </a:path>
                  <a:path w="21546" h="21600" stroke="0">
                    <a:moveTo>
                      <a:pt x="-1" y="0"/>
                    </a:moveTo>
                    <a:cubicBezTo>
                      <a:pt x="11336" y="0"/>
                      <a:pt x="20743" y="8763"/>
                      <a:pt x="21545" y="20072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7230" name="Line 15"/>
              <p:cNvSpPr/>
              <p:nvPr/>
            </p:nvSpPr>
            <p:spPr>
              <a:xfrm>
                <a:off x="240" y="336"/>
                <a:ext cx="576" cy="576"/>
              </a:xfrm>
              <a:prstGeom prst="line">
                <a:avLst/>
              </a:prstGeom>
              <a:ln w="317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37231" name="Object 10"/>
              <p:cNvGraphicFramePr>
                <a:graphicFrameLocks noChangeAspect="1"/>
              </p:cNvGraphicFramePr>
              <p:nvPr/>
            </p:nvGraphicFramePr>
            <p:xfrm>
              <a:off x="576" y="0"/>
              <a:ext cx="164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9" name="" r:id="rId15" imgW="139700" imgH="165100" progId="Equation.3">
                      <p:embed/>
                    </p:oleObj>
                  </mc:Choice>
                  <mc:Fallback>
                    <p:oleObj name="" r:id="rId15" imgW="139700" imgH="165100" progId="Equation.3">
                      <p:embed/>
                      <p:pic>
                        <p:nvPicPr>
                          <p:cNvPr id="0" name="图片 3688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576" y="0"/>
                            <a:ext cx="164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2" name="Object 11"/>
              <p:cNvGraphicFramePr>
                <a:graphicFrameLocks noChangeAspect="1"/>
              </p:cNvGraphicFramePr>
              <p:nvPr/>
            </p:nvGraphicFramePr>
            <p:xfrm>
              <a:off x="624" y="1200"/>
              <a:ext cx="157" cy="1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3" name="" r:id="rId17" imgW="228600" imgH="254000" progId="Equation.3">
                      <p:embed/>
                    </p:oleObj>
                  </mc:Choice>
                  <mc:Fallback>
                    <p:oleObj name="" r:id="rId17" imgW="228600" imgH="254000" progId="Equation.3">
                      <p:embed/>
                      <p:pic>
                        <p:nvPicPr>
                          <p:cNvPr id="0" name="图片 3692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624" y="1200"/>
                            <a:ext cx="157" cy="17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3" name="Object 12"/>
              <p:cNvGraphicFramePr>
                <a:graphicFrameLocks noChangeAspect="1"/>
              </p:cNvGraphicFramePr>
              <p:nvPr/>
            </p:nvGraphicFramePr>
            <p:xfrm>
              <a:off x="1632" y="1248"/>
              <a:ext cx="132" cy="1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6" name="" r:id="rId19" imgW="266700" imgH="254000" progId="Equation.3">
                      <p:embed/>
                    </p:oleObj>
                  </mc:Choice>
                  <mc:Fallback>
                    <p:oleObj name="" r:id="rId19" imgW="266700" imgH="254000" progId="Equation.3">
                      <p:embed/>
                      <p:pic>
                        <p:nvPicPr>
                          <p:cNvPr id="0" name="图片 3685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632" y="1248"/>
                            <a:ext cx="132" cy="12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4" name="Object 13"/>
              <p:cNvGraphicFramePr>
                <a:graphicFrameLocks noChangeAspect="1"/>
              </p:cNvGraphicFramePr>
              <p:nvPr/>
            </p:nvGraphicFramePr>
            <p:xfrm>
              <a:off x="625" y="864"/>
              <a:ext cx="95" cy="1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0" name="" r:id="rId21" imgW="190500" imgH="317500" progId="Equation.3">
                      <p:embed/>
                    </p:oleObj>
                  </mc:Choice>
                  <mc:Fallback>
                    <p:oleObj name="" r:id="rId21" imgW="190500" imgH="317500" progId="Equation.3">
                      <p:embed/>
                      <p:pic>
                        <p:nvPicPr>
                          <p:cNvPr id="0" name="图片 3689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625" y="864"/>
                            <a:ext cx="95" cy="1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37235" name="Object 8"/>
            <p:cNvGraphicFramePr>
              <a:graphicFrameLocks noChangeAspect="1"/>
            </p:cNvGraphicFramePr>
            <p:nvPr/>
          </p:nvGraphicFramePr>
          <p:xfrm>
            <a:off x="0" y="144"/>
            <a:ext cx="692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1" name="" r:id="rId23" imgW="1434465" imgH="406400" progId="Equation.3">
                    <p:embed/>
                  </p:oleObj>
                </mc:Choice>
                <mc:Fallback>
                  <p:oleObj name="" r:id="rId23" imgW="1434465" imgH="406400" progId="Equation.3">
                    <p:embed/>
                    <p:pic>
                      <p:nvPicPr>
                        <p:cNvPr id="0" name="图片 3690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0" y="144"/>
                          <a:ext cx="692" cy="1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236" name="Object 9"/>
            <p:cNvGraphicFramePr>
              <a:graphicFrameLocks noChangeAspect="1"/>
            </p:cNvGraphicFramePr>
            <p:nvPr/>
          </p:nvGraphicFramePr>
          <p:xfrm>
            <a:off x="1109" y="747"/>
            <a:ext cx="778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4" name="" r:id="rId25" imgW="1612900" imgH="495300" progId="Equation.3">
                    <p:embed/>
                  </p:oleObj>
                </mc:Choice>
                <mc:Fallback>
                  <p:oleObj name="" r:id="rId25" imgW="1612900" imgH="495300" progId="Equation.3">
                    <p:embed/>
                    <p:pic>
                      <p:nvPicPr>
                        <p:cNvPr id="0" name="图片 3693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109" y="747"/>
                          <a:ext cx="778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4583113" y="1773238"/>
          <a:ext cx="479583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" name="" r:id="rId1" imgW="4279900" imgH="736600" progId="Equation.3">
                  <p:embed/>
                </p:oleObj>
              </mc:Choice>
              <mc:Fallback>
                <p:oleObj name="" r:id="rId1" imgW="4279900" imgH="736600" progId="Equation.3">
                  <p:embed/>
                  <p:pic>
                    <p:nvPicPr>
                      <p:cNvPr id="0" name="图片 37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83113" y="1773238"/>
                        <a:ext cx="4795837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3287713" y="2781300"/>
          <a:ext cx="69294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" name="" r:id="rId3" imgW="2870200" imgH="292100" progId="Equation.3">
                  <p:embed/>
                </p:oleObj>
              </mc:Choice>
              <mc:Fallback>
                <p:oleObj name="" r:id="rId3" imgW="2870200" imgH="292100" progId="Equation.3">
                  <p:embed/>
                  <p:pic>
                    <p:nvPicPr>
                      <p:cNvPr id="0" name="图片 37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7713" y="2781300"/>
                        <a:ext cx="6929437" cy="717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3502025" y="3629025"/>
          <a:ext cx="44005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" name="" r:id="rId5" imgW="3873500" imgH="393700" progId="Equation.3">
                  <p:embed/>
                </p:oleObj>
              </mc:Choice>
              <mc:Fallback>
                <p:oleObj name="" r:id="rId5" imgW="3873500" imgH="393700" progId="Equation.3">
                  <p:embed/>
                  <p:pic>
                    <p:nvPicPr>
                      <p:cNvPr id="0" name="图片 37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2025" y="3629025"/>
                        <a:ext cx="4400550" cy="446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5"/>
          <p:cNvGraphicFramePr>
            <a:graphicFrameLocks noChangeAspect="1"/>
          </p:cNvGraphicFramePr>
          <p:nvPr/>
        </p:nvGraphicFramePr>
        <p:xfrm>
          <a:off x="3435350" y="4970463"/>
          <a:ext cx="57626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" name="" r:id="rId7" imgW="5168900" imgH="520700" progId="Equation.3">
                  <p:embed/>
                </p:oleObj>
              </mc:Choice>
              <mc:Fallback>
                <p:oleObj name="" r:id="rId7" imgW="5168900" imgH="520700" progId="Equation.3">
                  <p:embed/>
                  <p:pic>
                    <p:nvPicPr>
                      <p:cNvPr id="0" name="图片 380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5350" y="4970463"/>
                        <a:ext cx="5762625" cy="581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6"/>
          <p:cNvGraphicFramePr>
            <a:graphicFrameLocks noChangeAspect="1"/>
          </p:cNvGraphicFramePr>
          <p:nvPr/>
        </p:nvGraphicFramePr>
        <p:xfrm>
          <a:off x="3455988" y="5761038"/>
          <a:ext cx="53340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" name="" r:id="rId9" imgW="5334000" imgH="431800" progId="Equation.3">
                  <p:embed/>
                </p:oleObj>
              </mc:Choice>
              <mc:Fallback>
                <p:oleObj name="" r:id="rId9" imgW="5334000" imgH="431800" progId="Equation.3">
                  <p:embed/>
                  <p:pic>
                    <p:nvPicPr>
                      <p:cNvPr id="0" name="图片 379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5988" y="5761038"/>
                        <a:ext cx="5334000" cy="43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Text Box 7"/>
          <p:cNvSpPr txBox="1"/>
          <p:nvPr/>
        </p:nvSpPr>
        <p:spPr>
          <a:xfrm>
            <a:off x="2273300" y="1624013"/>
            <a:ext cx="2499995" cy="52197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28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唯一性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76" name="Text Box 8"/>
          <p:cNvSpPr txBox="1"/>
          <p:nvPr/>
        </p:nvSpPr>
        <p:spPr>
          <a:xfrm>
            <a:off x="2273300" y="2820988"/>
            <a:ext cx="1301750" cy="521970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28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sz="2800" b="1" dirty="0">
              <a:solidFill>
                <a:srgbClr val="99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2777" name="Object 9"/>
          <p:cNvGraphicFramePr>
            <a:graphicFrameLocks noChangeAspect="1"/>
          </p:cNvGraphicFramePr>
          <p:nvPr/>
        </p:nvGraphicFramePr>
        <p:xfrm>
          <a:off x="3440113" y="4289425"/>
          <a:ext cx="31194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" name="" r:id="rId11" imgW="2692400" imgH="381000" progId="Equation.3">
                  <p:embed/>
                </p:oleObj>
              </mc:Choice>
              <mc:Fallback>
                <p:oleObj name="" r:id="rId11" imgW="2692400" imgH="381000" progId="Equation.3">
                  <p:embed/>
                  <p:pic>
                    <p:nvPicPr>
                      <p:cNvPr id="0" name="图片 379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40113" y="4289425"/>
                        <a:ext cx="3119437" cy="44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7" name="Text Box 11"/>
          <p:cNvSpPr txBox="1"/>
          <p:nvPr/>
        </p:nvSpPr>
        <p:spPr>
          <a:xfrm>
            <a:off x="4079875" y="260350"/>
            <a:ext cx="3455988" cy="64643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dirty="0">
                <a:solidFill>
                  <a:srgbClr val="0000FF"/>
                </a:solidFill>
                <a:ea typeface="隶书" panose="02010509060101010101" pitchFamily="49" charset="-122"/>
              </a:rPr>
              <a:t>函数极限的性质</a:t>
            </a:r>
            <a:endParaRPr lang="zh-CN" altLang="en-US" sz="3600" dirty="0">
              <a:solidFill>
                <a:srgbClr val="0000FF"/>
              </a:solidFill>
              <a:ea typeface="隶书" panose="02010509060101010101" pitchFamily="49" charset="-122"/>
            </a:endParaRPr>
          </a:p>
        </p:txBody>
      </p:sp>
      <p:pic>
        <p:nvPicPr>
          <p:cNvPr id="32779" name="Picture 12" descr="borders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9150" y="1052513"/>
            <a:ext cx="4672013" cy="215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2" name="Text Box 2"/>
          <p:cNvSpPr txBox="1">
            <a:spLocks noChangeArrowheads="1"/>
          </p:cNvSpPr>
          <p:nvPr/>
        </p:nvSpPr>
        <p:spPr bwMode="auto">
          <a:xfrm>
            <a:off x="1992313" y="1050925"/>
            <a:ext cx="3538538" cy="521970"/>
          </a:xfrm>
          <a:prstGeom prst="rect">
            <a:avLst/>
          </a:prstGeom>
          <a:noFill/>
          <a:ln w="19050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l" defTabSz="914400">
              <a:spcBef>
                <a:spcPct val="50000"/>
              </a:spcBef>
              <a:buClrTx/>
              <a:buSzTx/>
              <a:buFontTx/>
              <a:defRPr/>
            </a:pPr>
            <a:r>
              <a:rPr kumimoji="1" lang="zh-CN" altLang="en-US" sz="2800" b="1" kern="1200" cap="none" spc="0" normalizeH="0" baseline="0" noProof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定理</a:t>
            </a:r>
            <a:r>
              <a:rPr kumimoji="1" lang="en-US" altLang="zh-CN" sz="2800" b="1" kern="1200" cap="none" spc="0" normalizeH="0" baseline="0" noProof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kumimoji="1" lang="en-US" altLang="zh-CN" sz="2800" kern="1200" cap="none" spc="0" normalizeH="0" baseline="0" noProof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1" lang="zh-CN" altLang="en-US" sz="2800" kern="1200" cap="none" spc="0" normalizeH="0" baseline="0" noProof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局部保序性</a:t>
            </a:r>
            <a:r>
              <a:rPr kumimoji="1" lang="en-US" altLang="zh-CN" sz="2800" kern="1200" cap="none" spc="0" normalizeH="0" baseline="0" noProof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  <a:r>
              <a:rPr kumimoji="1" lang="en-US" altLang="zh-CN" sz="2800" b="1" kern="1200" cap="none" spc="0" normalizeH="0" baseline="0" noProof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endParaRPr kumimoji="1" lang="en-US" altLang="zh-CN" sz="2800" b="1" kern="1200" cap="none" spc="0" normalizeH="0" baseline="0" noProof="0"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2554288" y="1916113"/>
          <a:ext cx="38290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" name="" r:id="rId1" imgW="1727200" imgH="292100" progId="Equation.3">
                  <p:embed/>
                </p:oleObj>
              </mc:Choice>
              <mc:Fallback>
                <p:oleObj name="" r:id="rId1" imgW="1727200" imgH="292100" progId="Equation.3">
                  <p:embed/>
                  <p:pic>
                    <p:nvPicPr>
                      <p:cNvPr id="0" name="图片 37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54288" y="1916113"/>
                        <a:ext cx="3829050" cy="76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 Box 4"/>
          <p:cNvSpPr txBox="1"/>
          <p:nvPr/>
        </p:nvSpPr>
        <p:spPr>
          <a:xfrm>
            <a:off x="5205413" y="1125538"/>
            <a:ext cx="5462587" cy="521970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若存在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&gt;0,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使当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0&lt;|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xx</a:t>
            </a:r>
            <a:r>
              <a:rPr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|&lt;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6527800" y="1916113"/>
          <a:ext cx="33305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" name="" r:id="rId3" imgW="1218565" imgH="215900" progId="Equation.3">
                  <p:embed/>
                </p:oleObj>
              </mc:Choice>
              <mc:Fallback>
                <p:oleObj name="" r:id="rId3" imgW="1218565" imgH="215900" progId="Equation.3">
                  <p:embed/>
                  <p:pic>
                    <p:nvPicPr>
                      <p:cNvPr id="0" name="图片 38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7800" y="1916113"/>
                        <a:ext cx="3330575" cy="588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1" name="Text Box 11"/>
          <p:cNvSpPr txBox="1"/>
          <p:nvPr/>
        </p:nvSpPr>
        <p:spPr>
          <a:xfrm>
            <a:off x="1827530" y="2796223"/>
            <a:ext cx="3240088" cy="52324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990099"/>
                </a:solidFill>
                <a:ea typeface="黑体" panose="02010609060101010101" pitchFamily="49" charset="-122"/>
              </a:rPr>
              <a:t>定理</a:t>
            </a:r>
            <a:r>
              <a:rPr lang="en-US" altLang="zh-CN" sz="2800" b="1" dirty="0">
                <a:solidFill>
                  <a:srgbClr val="990099"/>
                </a:solidFill>
                <a:ea typeface="黑体" panose="02010609060101010101" pitchFamily="49" charset="-122"/>
              </a:rPr>
              <a:t>5</a:t>
            </a:r>
            <a:r>
              <a:rPr lang="en-US" altLang="zh-CN" sz="2800" dirty="0"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ea typeface="黑体" panose="02010609060101010101" pitchFamily="49" charset="-122"/>
              </a:rPr>
              <a:t>局部有界性</a:t>
            </a:r>
            <a:r>
              <a:rPr lang="en-US" altLang="zh-CN" sz="2800" dirty="0">
                <a:ea typeface="黑体" panose="02010609060101010101" pitchFamily="49" charset="-122"/>
              </a:rPr>
              <a:t>)</a:t>
            </a:r>
            <a:endParaRPr lang="en-US" altLang="zh-CN" sz="2800" dirty="0">
              <a:ea typeface="黑体" panose="02010609060101010101" pitchFamily="49" charset="-122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1827213" y="3644900"/>
            <a:ext cx="8829675" cy="627063"/>
            <a:chOff x="240" y="2893"/>
            <a:chExt cx="5562" cy="395"/>
          </a:xfrm>
        </p:grpSpPr>
        <p:sp>
          <p:nvSpPr>
            <p:cNvPr id="33800" name="Text Box 13"/>
            <p:cNvSpPr txBox="1"/>
            <p:nvPr/>
          </p:nvSpPr>
          <p:spPr>
            <a:xfrm>
              <a:off x="240" y="2893"/>
              <a:ext cx="49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b="1" dirty="0"/>
                <a:t>如果</a:t>
              </a:r>
              <a:endParaRPr lang="zh-CN" altLang="en-US" sz="2400" b="1" dirty="0"/>
            </a:p>
          </p:txBody>
        </p:sp>
        <p:graphicFrame>
          <p:nvGraphicFramePr>
            <p:cNvPr id="33801" name="Object 14"/>
            <p:cNvGraphicFramePr>
              <a:graphicFrameLocks noChangeAspect="1"/>
            </p:cNvGraphicFramePr>
            <p:nvPr/>
          </p:nvGraphicFramePr>
          <p:xfrm>
            <a:off x="729" y="2928"/>
            <a:ext cx="72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6" name="" r:id="rId5" imgW="558800" imgH="279400" progId="Equation.DSMT4">
                    <p:embed/>
                  </p:oleObj>
                </mc:Choice>
                <mc:Fallback>
                  <p:oleObj name="" r:id="rId5" imgW="558800" imgH="279400" progId="Equation.DSMT4">
                    <p:embed/>
                    <p:pic>
                      <p:nvPicPr>
                        <p:cNvPr id="0" name="图片 379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9" y="2928"/>
                          <a:ext cx="720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2" name="Text Box 15"/>
            <p:cNvSpPr txBox="1"/>
            <p:nvPr/>
          </p:nvSpPr>
          <p:spPr>
            <a:xfrm>
              <a:off x="1392" y="2905"/>
              <a:ext cx="4410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b="1" dirty="0"/>
                <a:t>存在，则函数           在点    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某个去心邻域内</a:t>
              </a:r>
              <a:r>
                <a:rPr lang="zh-CN" altLang="en-US" sz="2400" b="1" dirty="0"/>
                <a:t>有界。</a:t>
              </a:r>
              <a:endParaRPr lang="zh-CN" altLang="en-US" sz="2400" b="1" dirty="0"/>
            </a:p>
          </p:txBody>
        </p:sp>
        <p:graphicFrame>
          <p:nvGraphicFramePr>
            <p:cNvPr id="33803" name="Object 16"/>
            <p:cNvGraphicFramePr>
              <a:graphicFrameLocks noChangeAspect="1"/>
            </p:cNvGraphicFramePr>
            <p:nvPr/>
          </p:nvGraphicFramePr>
          <p:xfrm>
            <a:off x="2678" y="2939"/>
            <a:ext cx="432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4" name="" r:id="rId7" imgW="342900" imgH="203200" progId="Equation.DSMT4">
                    <p:embed/>
                  </p:oleObj>
                </mc:Choice>
                <mc:Fallback>
                  <p:oleObj name="" r:id="rId7" imgW="342900" imgH="203200" progId="Equation.DSMT4">
                    <p:embed/>
                    <p:pic>
                      <p:nvPicPr>
                        <p:cNvPr id="0" name="图片 380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78" y="2939"/>
                          <a:ext cx="432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4" name="Object 17"/>
            <p:cNvGraphicFramePr>
              <a:graphicFrameLocks noChangeAspect="1"/>
            </p:cNvGraphicFramePr>
            <p:nvPr/>
          </p:nvGraphicFramePr>
          <p:xfrm>
            <a:off x="3430" y="2928"/>
            <a:ext cx="21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3" name="" r:id="rId9" imgW="127000" imgH="139700" progId="Equation.DSMT4">
                    <p:embed/>
                  </p:oleObj>
                </mc:Choice>
                <mc:Fallback>
                  <p:oleObj name="" r:id="rId9" imgW="127000" imgH="139700" progId="Equation.DSMT4">
                    <p:embed/>
                    <p:pic>
                      <p:nvPicPr>
                        <p:cNvPr id="0" name="图片 380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430" y="2928"/>
                          <a:ext cx="218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9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9461" name="文本框 3"/>
          <p:cNvSpPr txBox="1"/>
          <p:nvPr/>
        </p:nvSpPr>
        <p:spPr>
          <a:xfrm>
            <a:off x="879475" y="756285"/>
            <a:ext cx="65620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四、</a:t>
            </a: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极限的四则运算法则</a:t>
            </a:r>
            <a:endParaRPr lang="zh-CN" altLang="en-US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27430" y="1682115"/>
            <a:ext cx="9474200" cy="676910"/>
            <a:chOff x="1618" y="2649"/>
            <a:chExt cx="14920" cy="1066"/>
          </a:xfrm>
        </p:grpSpPr>
        <p:sp>
          <p:nvSpPr>
            <p:cNvPr id="4" name="文本框 3"/>
            <p:cNvSpPr txBox="1"/>
            <p:nvPr/>
          </p:nvSpPr>
          <p:spPr>
            <a:xfrm>
              <a:off x="1618" y="2666"/>
              <a:ext cx="1492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spcBef>
                  <a:spcPct val="5000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楷体_GB2312" pitchFamily="49" charset="-122"/>
                  <a:ea typeface="楷体_GB2312" pitchFamily="49" charset="-122"/>
                  <a:sym typeface="Arial" panose="020B0604020202020204" pitchFamily="34" charset="0"/>
                </a:rPr>
                <a:t>1</a:t>
              </a:r>
              <a:r>
                <a:rPr lang="zh-CN" altLang="en-US" sz="2800" b="1" dirty="0">
                  <a:solidFill>
                    <a:srgbClr val="CC0099"/>
                  </a:solidFill>
                  <a:latin typeface="楷体_GB2312" pitchFamily="49" charset="-122"/>
                  <a:ea typeface="楷体_GB2312" pitchFamily="49" charset="-122"/>
                  <a:sym typeface="Arial" panose="020B0604020202020204" pitchFamily="34" charset="0"/>
                </a:rPr>
                <a:t>、</a:t>
              </a:r>
              <a:r>
                <a:rPr lang="zh-CN" altLang="en-US" sz="2800" b="1" dirty="0">
                  <a:solidFill>
                    <a:srgbClr val="CC0099"/>
                  </a:solidFill>
                  <a:latin typeface="楷体_GB2312" pitchFamily="49" charset="-122"/>
                  <a:ea typeface="楷体_GB2312" pitchFamily="49" charset="-122"/>
                  <a:sym typeface="Arial" panose="020B0604020202020204" pitchFamily="34" charset="0"/>
                </a:rPr>
                <a:t>《定理》</a:t>
              </a:r>
              <a:r>
                <a:rPr lang="zh-CN" altLang="en-US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20204" pitchFamily="34" charset="0"/>
                </a:rPr>
                <a:t>若                        ，则</a:t>
              </a:r>
              <a:r>
                <a:rPr lang="zh-CN" altLang="en-US" sz="2800" b="1" dirty="0">
                  <a:latin typeface="楷体_GB2312" pitchFamily="49" charset="-122"/>
                  <a:ea typeface="楷体_GB2312" pitchFamily="49" charset="-122"/>
                  <a:sym typeface="Symbol" panose="05050102010706020507" charset="0"/>
                </a:rPr>
                <a:t>          </a:t>
              </a:r>
              <a:endPara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endParaRPr>
            </a:p>
          </p:txBody>
        </p:sp>
        <p:graphicFrame>
          <p:nvGraphicFramePr>
            <p:cNvPr id="2" name="对象 322562"/>
            <p:cNvGraphicFramePr>
              <a:graphicFrameLocks noChangeAspect="1"/>
            </p:cNvGraphicFramePr>
            <p:nvPr/>
          </p:nvGraphicFramePr>
          <p:xfrm>
            <a:off x="5512" y="2649"/>
            <a:ext cx="6599" cy="1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1816100" imgH="292100" progId="Equation.DSMT4">
                    <p:embed/>
                  </p:oleObj>
                </mc:Choice>
                <mc:Fallback>
                  <p:oleObj name="" r:id="rId1" imgW="18161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512" y="2649"/>
                          <a:ext cx="6599" cy="10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3432176" y="2572386"/>
          <a:ext cx="3663315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587500" imgH="609600" progId="Equation.DSMT4">
                  <p:embed/>
                </p:oleObj>
              </mc:Choice>
              <mc:Fallback>
                <p:oleObj name="" r:id="rId3" imgW="1587500" imgH="6096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2176" y="2572386"/>
                        <a:ext cx="3663315" cy="1412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322562"/>
          <p:cNvGraphicFramePr>
            <a:graphicFrameLocks noChangeAspect="1"/>
          </p:cNvGraphicFramePr>
          <p:nvPr/>
        </p:nvGraphicFramePr>
        <p:xfrm>
          <a:off x="3431858" y="3984943"/>
          <a:ext cx="331216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1435100" imgH="431800" progId="Equation.DSMT4">
                  <p:embed/>
                </p:oleObj>
              </mc:Choice>
              <mc:Fallback>
                <p:oleObj name="" r:id="rId5" imgW="1435100" imgH="4318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1858" y="3984943"/>
                        <a:ext cx="3312160" cy="1003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878205" y="369570"/>
            <a:ext cx="10431780" cy="1879600"/>
            <a:chOff x="1383" y="582"/>
            <a:chExt cx="16428" cy="2960"/>
          </a:xfrm>
        </p:grpSpPr>
        <p:sp>
          <p:nvSpPr>
            <p:cNvPr id="4" name="文本框 3"/>
            <p:cNvSpPr txBox="1"/>
            <p:nvPr/>
          </p:nvSpPr>
          <p:spPr>
            <a:xfrm>
              <a:off x="1383" y="582"/>
              <a:ext cx="16428" cy="28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推论：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①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若          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，但                不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，则                                不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.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aphicFrame>
          <p:nvGraphicFramePr>
            <p:cNvPr id="14" name="对象 322562"/>
            <p:cNvGraphicFramePr>
              <a:graphicFrameLocks noChangeAspect="1"/>
            </p:cNvGraphicFramePr>
            <p:nvPr/>
          </p:nvGraphicFramePr>
          <p:xfrm>
            <a:off x="2661" y="2475"/>
            <a:ext cx="2287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" imgW="634365" imgH="292100" progId="Equation.DSMT4">
                    <p:embed/>
                  </p:oleObj>
                </mc:Choice>
                <mc:Fallback>
                  <p:oleObj name="" r:id="rId1" imgW="634365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61" y="2475"/>
                          <a:ext cx="2287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322562"/>
            <p:cNvGraphicFramePr>
              <a:graphicFrameLocks noChangeAspect="1"/>
            </p:cNvGraphicFramePr>
            <p:nvPr/>
          </p:nvGraphicFramePr>
          <p:xfrm>
            <a:off x="6482" y="2475"/>
            <a:ext cx="2198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3" imgW="609600" imgH="292100" progId="Equation.DSMT4">
                    <p:embed/>
                  </p:oleObj>
                </mc:Choice>
                <mc:Fallback>
                  <p:oleObj name="" r:id="rId3" imgW="6096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482" y="2475"/>
                          <a:ext cx="2198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322562"/>
            <p:cNvGraphicFramePr>
              <a:graphicFrameLocks noChangeAspect="1"/>
            </p:cNvGraphicFramePr>
            <p:nvPr/>
          </p:nvGraphicFramePr>
          <p:xfrm>
            <a:off x="10926" y="2428"/>
            <a:ext cx="4294" cy="1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5" imgW="1181100" imgH="304800" progId="Equation.DSMT4">
                    <p:embed/>
                  </p:oleObj>
                </mc:Choice>
                <mc:Fallback>
                  <p:oleObj name="" r:id="rId5" imgW="1181100" imgH="304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926" y="2428"/>
                          <a:ext cx="4294" cy="11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组合 20"/>
          <p:cNvGrpSpPr/>
          <p:nvPr/>
        </p:nvGrpSpPr>
        <p:grpSpPr>
          <a:xfrm>
            <a:off x="878835" y="2583180"/>
            <a:ext cx="10776195" cy="1039495"/>
            <a:chOff x="1384" y="582"/>
            <a:chExt cx="16829" cy="1637"/>
          </a:xfrm>
        </p:grpSpPr>
        <p:sp>
          <p:nvSpPr>
            <p:cNvPr id="22" name="文本框 21"/>
            <p:cNvSpPr txBox="1"/>
            <p:nvPr/>
          </p:nvSpPr>
          <p:spPr>
            <a:xfrm>
              <a:off x="1384" y="582"/>
              <a:ext cx="16829" cy="15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②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若          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，且不为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，但               不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，则                             不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.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aphicFrame>
          <p:nvGraphicFramePr>
            <p:cNvPr id="23" name="对象 322562"/>
            <p:cNvGraphicFramePr>
              <a:graphicFrameLocks noChangeAspect="1"/>
            </p:cNvGraphicFramePr>
            <p:nvPr/>
          </p:nvGraphicFramePr>
          <p:xfrm>
            <a:off x="2635" y="1152"/>
            <a:ext cx="2287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7" imgW="634365" imgH="292100" progId="Equation.DSMT4">
                    <p:embed/>
                  </p:oleObj>
                </mc:Choice>
                <mc:Fallback>
                  <p:oleObj name="" r:id="rId7" imgW="634365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35" y="1152"/>
                          <a:ext cx="2287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322562"/>
            <p:cNvGraphicFramePr>
              <a:graphicFrameLocks noChangeAspect="1"/>
            </p:cNvGraphicFramePr>
            <p:nvPr/>
          </p:nvGraphicFramePr>
          <p:xfrm>
            <a:off x="8936" y="1152"/>
            <a:ext cx="2198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" name="" r:id="rId8" imgW="609600" imgH="292100" progId="Equation.DSMT4">
                    <p:embed/>
                  </p:oleObj>
                </mc:Choice>
                <mc:Fallback>
                  <p:oleObj name="" r:id="rId8" imgW="6096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936" y="1152"/>
                          <a:ext cx="2198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322562"/>
            <p:cNvGraphicFramePr>
              <a:graphicFrameLocks noChangeAspect="1"/>
            </p:cNvGraphicFramePr>
            <p:nvPr/>
          </p:nvGraphicFramePr>
          <p:xfrm>
            <a:off x="12993" y="1105"/>
            <a:ext cx="4064" cy="1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9" imgW="1117600" imgH="304800" progId="Equation.DSMT4">
                    <p:embed/>
                  </p:oleObj>
                </mc:Choice>
                <mc:Fallback>
                  <p:oleObj name="" r:id="rId9" imgW="1117600" imgH="304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993" y="1105"/>
                          <a:ext cx="4064" cy="11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组合 31"/>
          <p:cNvGrpSpPr/>
          <p:nvPr/>
        </p:nvGrpSpPr>
        <p:grpSpPr>
          <a:xfrm>
            <a:off x="879470" y="4025900"/>
            <a:ext cx="10776195" cy="1039495"/>
            <a:chOff x="1384" y="582"/>
            <a:chExt cx="16829" cy="1637"/>
          </a:xfrm>
        </p:grpSpPr>
        <p:sp>
          <p:nvSpPr>
            <p:cNvPr id="33" name="文本框 32"/>
            <p:cNvSpPr txBox="1"/>
            <p:nvPr/>
          </p:nvSpPr>
          <p:spPr>
            <a:xfrm>
              <a:off x="1384" y="582"/>
              <a:ext cx="16829" cy="15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③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若                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=0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，但                 不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，则                              无法确定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.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aphicFrame>
          <p:nvGraphicFramePr>
            <p:cNvPr id="34" name="对象 322562"/>
            <p:cNvGraphicFramePr>
              <a:graphicFrameLocks noChangeAspect="1"/>
            </p:cNvGraphicFramePr>
            <p:nvPr/>
          </p:nvGraphicFramePr>
          <p:xfrm>
            <a:off x="2631" y="1152"/>
            <a:ext cx="2287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" name="" r:id="rId11" imgW="634365" imgH="292100" progId="Equation.DSMT4">
                    <p:embed/>
                  </p:oleObj>
                </mc:Choice>
                <mc:Fallback>
                  <p:oleObj name="" r:id="rId11" imgW="634365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31" y="1152"/>
                          <a:ext cx="2287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22562"/>
            <p:cNvGraphicFramePr>
              <a:graphicFrameLocks noChangeAspect="1"/>
            </p:cNvGraphicFramePr>
            <p:nvPr/>
          </p:nvGraphicFramePr>
          <p:xfrm>
            <a:off x="6866" y="1152"/>
            <a:ext cx="2198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" name="" r:id="rId12" imgW="609600" imgH="292100" progId="Equation.DSMT4">
                    <p:embed/>
                  </p:oleObj>
                </mc:Choice>
                <mc:Fallback>
                  <p:oleObj name="" r:id="rId12" imgW="6096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866" y="1152"/>
                          <a:ext cx="2198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22562"/>
            <p:cNvGraphicFramePr>
              <a:graphicFrameLocks noChangeAspect="1"/>
            </p:cNvGraphicFramePr>
            <p:nvPr/>
          </p:nvGraphicFramePr>
          <p:xfrm>
            <a:off x="11040" y="1105"/>
            <a:ext cx="4064" cy="1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13" imgW="1117600" imgH="304800" progId="Equation.DSMT4">
                    <p:embed/>
                  </p:oleObj>
                </mc:Choice>
                <mc:Fallback>
                  <p:oleObj name="" r:id="rId13" imgW="1117600" imgH="304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040" y="1105"/>
                          <a:ext cx="4064" cy="11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0355" name="Text Box 3"/>
          <p:cNvSpPr txBox="1"/>
          <p:nvPr/>
        </p:nvSpPr>
        <p:spPr>
          <a:xfrm>
            <a:off x="1258570" y="1043940"/>
            <a:ext cx="12192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32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00356" name="Object 2"/>
          <p:cNvGraphicFramePr>
            <a:graphicFrameLocks noChangeAspect="1"/>
          </p:cNvGraphicFramePr>
          <p:nvPr/>
        </p:nvGraphicFramePr>
        <p:xfrm>
          <a:off x="2217420" y="1069340"/>
          <a:ext cx="2665413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" name="" r:id="rId1" imgW="1003300" imgH="279400" progId="Equation.DSMT4">
                  <p:embed/>
                </p:oleObj>
              </mc:Choice>
              <mc:Fallback>
                <p:oleObj name="" r:id="rId1" imgW="1003300" imgH="279400" progId="Equation.DSMT4">
                  <p:embed/>
                  <p:pic>
                    <p:nvPicPr>
                      <p:cNvPr id="0" name="图片 38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17420" y="1069340"/>
                        <a:ext cx="2665413" cy="741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Text Box 5"/>
          <p:cNvSpPr txBox="1"/>
          <p:nvPr/>
        </p:nvSpPr>
        <p:spPr>
          <a:xfrm>
            <a:off x="1515110" y="1865313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00358" name="Object 3"/>
          <p:cNvGraphicFramePr>
            <a:graphicFrameLocks noChangeAspect="1"/>
          </p:cNvGraphicFramePr>
          <p:nvPr/>
        </p:nvGraphicFramePr>
        <p:xfrm>
          <a:off x="2378710" y="1936750"/>
          <a:ext cx="22320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" name="" r:id="rId3" imgW="788035" imgH="279400" progId="Equation.DSMT4">
                  <p:embed/>
                </p:oleObj>
              </mc:Choice>
              <mc:Fallback>
                <p:oleObj name="" r:id="rId3" imgW="788035" imgH="279400" progId="Equation.DSMT4">
                  <p:embed/>
                  <p:pic>
                    <p:nvPicPr>
                      <p:cNvPr id="0" name="图片 38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8710" y="1936750"/>
                        <a:ext cx="2232025" cy="792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9" name="Object 4"/>
          <p:cNvGraphicFramePr>
            <a:graphicFrameLocks noChangeAspect="1"/>
          </p:cNvGraphicFramePr>
          <p:nvPr/>
        </p:nvGraphicFramePr>
        <p:xfrm>
          <a:off x="4610735" y="1936750"/>
          <a:ext cx="27844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" name="" r:id="rId5" imgW="1029335" imgH="279400" progId="Equation.DSMT4">
                  <p:embed/>
                </p:oleObj>
              </mc:Choice>
              <mc:Fallback>
                <p:oleObj name="" r:id="rId5" imgW="1029335" imgH="279400" progId="Equation.DSMT4">
                  <p:embed/>
                  <p:pic>
                    <p:nvPicPr>
                      <p:cNvPr id="0" name="图片 380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0735" y="1936750"/>
                        <a:ext cx="2784475" cy="755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0" name="Object 5"/>
          <p:cNvGraphicFramePr>
            <a:graphicFrameLocks noChangeAspect="1"/>
          </p:cNvGraphicFramePr>
          <p:nvPr/>
        </p:nvGraphicFramePr>
        <p:xfrm>
          <a:off x="7395210" y="1926908"/>
          <a:ext cx="22225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" name="" r:id="rId7" imgW="812800" imgH="279400" progId="Equation.DSMT4">
                  <p:embed/>
                </p:oleObj>
              </mc:Choice>
              <mc:Fallback>
                <p:oleObj name="" r:id="rId7" imgW="812800" imgH="279400" progId="Equation.DSMT4">
                  <p:embed/>
                  <p:pic>
                    <p:nvPicPr>
                      <p:cNvPr id="0" name="图片 380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95210" y="1926908"/>
                        <a:ext cx="2222500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1" name="Object 6"/>
          <p:cNvGraphicFramePr>
            <a:graphicFrameLocks noChangeAspect="1"/>
          </p:cNvGraphicFramePr>
          <p:nvPr/>
        </p:nvGraphicFramePr>
        <p:xfrm>
          <a:off x="9668510" y="1936750"/>
          <a:ext cx="16573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" name="" r:id="rId9" imgW="609600" imgH="203200" progId="Equation.DSMT4">
                  <p:embed/>
                </p:oleObj>
              </mc:Choice>
              <mc:Fallback>
                <p:oleObj name="" r:id="rId9" imgW="609600" imgH="203200" progId="Equation.DSMT4">
                  <p:embed/>
                  <p:pic>
                    <p:nvPicPr>
                      <p:cNvPr id="0" name="图片 380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668510" y="1936750"/>
                        <a:ext cx="1657350" cy="549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2" name="Object 7"/>
          <p:cNvGraphicFramePr>
            <a:graphicFrameLocks noChangeAspect="1"/>
          </p:cNvGraphicFramePr>
          <p:nvPr/>
        </p:nvGraphicFramePr>
        <p:xfrm>
          <a:off x="9668193" y="2632393"/>
          <a:ext cx="863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" name="" r:id="rId11" imgW="279400" imgH="177800" progId="Equation.DSMT4">
                  <p:embed/>
                </p:oleObj>
              </mc:Choice>
              <mc:Fallback>
                <p:oleObj name="" r:id="rId11" imgW="279400" imgH="177800" progId="Equation.DSMT4">
                  <p:embed/>
                  <p:pic>
                    <p:nvPicPr>
                      <p:cNvPr id="0" name="图片 379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68193" y="2632393"/>
                        <a:ext cx="863600" cy="549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1258570" y="3277235"/>
            <a:ext cx="9169400" cy="648970"/>
            <a:chOff x="1982" y="5612"/>
            <a:chExt cx="14440" cy="1022"/>
          </a:xfrm>
          <a:solidFill>
            <a:srgbClr val="FFFF00"/>
          </a:solidFill>
        </p:grpSpPr>
        <p:sp>
          <p:nvSpPr>
            <p:cNvPr id="5" name="Text Box 3"/>
            <p:cNvSpPr txBox="1"/>
            <p:nvPr/>
          </p:nvSpPr>
          <p:spPr>
            <a:xfrm>
              <a:off x="1982" y="5664"/>
              <a:ext cx="14440" cy="919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b="1" i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结论：</a:t>
              </a:r>
              <a:r>
                <a:rPr lang="zh-CN" altLang="en-US" sz="3200" b="1" i="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设                        ，则有 </a:t>
              </a:r>
              <a:r>
                <a:rPr lang="zh-CN" altLang="en-US" sz="3200" b="1" i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</a:t>
              </a:r>
              <a:endPara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102403" name="Object 2"/>
            <p:cNvGraphicFramePr>
              <a:graphicFrameLocks noChangeAspect="1"/>
            </p:cNvGraphicFramePr>
            <p:nvPr/>
          </p:nvGraphicFramePr>
          <p:xfrm>
            <a:off x="4961" y="5612"/>
            <a:ext cx="7481" cy="10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0" name="" r:id="rId13" imgW="1765300" imgH="241300" progId="Equation.3">
                    <p:embed/>
                  </p:oleObj>
                </mc:Choice>
                <mc:Fallback>
                  <p:oleObj name="" r:id="rId13" imgW="1765300" imgH="241300" progId="Equation.3">
                    <p:embed/>
                    <p:pic>
                      <p:nvPicPr>
                        <p:cNvPr id="0" name="图片 379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961" y="5612"/>
                          <a:ext cx="7481" cy="10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2404" name="Object 3"/>
          <p:cNvGraphicFramePr>
            <a:graphicFrameLocks noChangeAspect="1"/>
          </p:cNvGraphicFramePr>
          <p:nvPr/>
        </p:nvGraphicFramePr>
        <p:xfrm>
          <a:off x="1918653" y="4233228"/>
          <a:ext cx="78486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" name="" r:id="rId15" imgW="2918460" imgH="304800" progId="Equation.DSMT4">
                  <p:embed/>
                </p:oleObj>
              </mc:Choice>
              <mc:Fallback>
                <p:oleObj name="" r:id="rId15" imgW="2918460" imgH="304800" progId="Equation.DSMT4">
                  <p:embed/>
                  <p:pic>
                    <p:nvPicPr>
                      <p:cNvPr id="0" name="图片 380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18653" y="4233228"/>
                        <a:ext cx="7848600" cy="8191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4"/>
          <p:cNvGraphicFramePr>
            <a:graphicFrameLocks noChangeAspect="1"/>
          </p:cNvGraphicFramePr>
          <p:nvPr/>
        </p:nvGraphicFramePr>
        <p:xfrm>
          <a:off x="3649980" y="5393055"/>
          <a:ext cx="489140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" name="" r:id="rId17" imgW="4138295" imgH="533400" progId="Equation.DSMT4">
                  <p:embed/>
                </p:oleObj>
              </mc:Choice>
              <mc:Fallback>
                <p:oleObj name="" r:id="rId17" imgW="4138295" imgH="533400" progId="Equation.DSMT4">
                  <p:embed/>
                  <p:pic>
                    <p:nvPicPr>
                      <p:cNvPr id="0" name="图片 381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49980" y="5393055"/>
                        <a:ext cx="4891405" cy="6286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656955" y="5393690"/>
          <a:ext cx="1904365" cy="62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9" imgW="1384935" imgH="457200" progId="Equation.3">
                  <p:embed/>
                </p:oleObj>
              </mc:Choice>
              <mc:Fallback>
                <p:oleObj name="" r:id="rId19" imgW="1384935" imgH="457200" progId="Equation.3">
                  <p:embed/>
                  <p:pic>
                    <p:nvPicPr>
                      <p:cNvPr id="0" name="图片 361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656955" y="5393690"/>
                        <a:ext cx="1904365" cy="62801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  <p:bldP spid="1003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04451" name="Object 2"/>
          <p:cNvGraphicFramePr>
            <a:graphicFrameLocks noChangeAspect="1"/>
          </p:cNvGraphicFramePr>
          <p:nvPr/>
        </p:nvGraphicFramePr>
        <p:xfrm>
          <a:off x="2646045" y="1016000"/>
          <a:ext cx="381635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" name="" r:id="rId1" imgW="1308735" imgH="419100" progId="Equation.DSMT4">
                  <p:embed/>
                </p:oleObj>
              </mc:Choice>
              <mc:Fallback>
                <p:oleObj name="" r:id="rId1" imgW="1308735" imgH="419100" progId="Equation.DSMT4">
                  <p:embed/>
                  <p:pic>
                    <p:nvPicPr>
                      <p:cNvPr id="0" name="图片 36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46045" y="1016000"/>
                        <a:ext cx="3816350" cy="1257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2" name="Text Box 3"/>
          <p:cNvSpPr txBox="1"/>
          <p:nvPr/>
        </p:nvSpPr>
        <p:spPr>
          <a:xfrm>
            <a:off x="1367155" y="1354138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32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926908" y="2692400"/>
            <a:ext cx="6858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04453" name="Object 3"/>
          <p:cNvGraphicFramePr>
            <a:graphicFrameLocks noChangeAspect="1"/>
          </p:cNvGraphicFramePr>
          <p:nvPr/>
        </p:nvGraphicFramePr>
        <p:xfrm>
          <a:off x="2646045" y="2692400"/>
          <a:ext cx="5903913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3" name="" r:id="rId3" imgW="2082800" imgH="292100" progId="Equation.DSMT4">
                  <p:embed/>
                </p:oleObj>
              </mc:Choice>
              <mc:Fallback>
                <p:oleObj name="" r:id="rId3" imgW="2082800" imgH="292100" progId="Equation.DSMT4">
                  <p:embed/>
                  <p:pic>
                    <p:nvPicPr>
                      <p:cNvPr id="0" name="图片 36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6045" y="2692400"/>
                        <a:ext cx="5903913" cy="82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4" name="Object 4"/>
          <p:cNvGraphicFramePr>
            <a:graphicFrameLocks noChangeAspect="1"/>
          </p:cNvGraphicFramePr>
          <p:nvPr/>
        </p:nvGraphicFramePr>
        <p:xfrm>
          <a:off x="8610600" y="3751580"/>
          <a:ext cx="1512888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7" name="" r:id="rId5" imgW="558800" imgH="406400" progId="Equation.DSMT4">
                  <p:embed/>
                </p:oleObj>
              </mc:Choice>
              <mc:Fallback>
                <p:oleObj name="" r:id="rId5" imgW="558800" imgH="406400" progId="Equation.DSMT4">
                  <p:embed/>
                  <p:pic>
                    <p:nvPicPr>
                      <p:cNvPr id="0" name="图片 36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3751580"/>
                        <a:ext cx="1512888" cy="1100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5" name="Object 5"/>
          <p:cNvGraphicFramePr>
            <a:graphicFrameLocks noChangeAspect="1"/>
          </p:cNvGraphicFramePr>
          <p:nvPr/>
        </p:nvGraphicFramePr>
        <p:xfrm>
          <a:off x="1728470" y="3725863"/>
          <a:ext cx="3195638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" name="" r:id="rId7" imgW="1169035" imgH="419100" progId="Equation.DSMT4">
                  <p:embed/>
                </p:oleObj>
              </mc:Choice>
              <mc:Fallback>
                <p:oleObj name="" r:id="rId7" imgW="1169035" imgH="419100" progId="Equation.DSMT4">
                  <p:embed/>
                  <p:pic>
                    <p:nvPicPr>
                      <p:cNvPr id="0" name="图片 36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8470" y="3725863"/>
                        <a:ext cx="3195638" cy="1147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6" name="Object 6"/>
          <p:cNvGraphicFramePr>
            <a:graphicFrameLocks noChangeAspect="1"/>
          </p:cNvGraphicFramePr>
          <p:nvPr/>
        </p:nvGraphicFramePr>
        <p:xfrm>
          <a:off x="4878070" y="3700463"/>
          <a:ext cx="35560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1" name="" r:id="rId9" imgW="1308100" imgH="444500" progId="Equation.DSMT4">
                  <p:embed/>
                </p:oleObj>
              </mc:Choice>
              <mc:Fallback>
                <p:oleObj name="" r:id="rId9" imgW="1308100" imgH="444500" progId="Equation.DSMT4">
                  <p:embed/>
                  <p:pic>
                    <p:nvPicPr>
                      <p:cNvPr id="0" name="图片 36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8070" y="3700463"/>
                        <a:ext cx="3556000" cy="1201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9159" name="Object 10"/>
          <p:cNvGraphicFramePr>
            <a:graphicFrameLocks noChangeAspect="1"/>
          </p:cNvGraphicFramePr>
          <p:nvPr/>
        </p:nvGraphicFramePr>
        <p:xfrm>
          <a:off x="2658745" y="1047115"/>
          <a:ext cx="7240588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1" imgW="6007100" imgH="1727200" progId="Equation.3">
                  <p:embed/>
                </p:oleObj>
              </mc:Choice>
              <mc:Fallback>
                <p:oleObj name="" r:id="rId1" imgW="6007100" imgH="17272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58745" y="1047115"/>
                        <a:ext cx="7240588" cy="20161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0" name="Text Box 11"/>
          <p:cNvSpPr txBox="1"/>
          <p:nvPr/>
        </p:nvSpPr>
        <p:spPr>
          <a:xfrm>
            <a:off x="814070" y="1192530"/>
            <a:ext cx="160147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b="1" dirty="0">
                <a:solidFill>
                  <a:schemeClr val="accent4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结论</a:t>
            </a:r>
            <a:r>
              <a:rPr lang="zh-CN" altLang="en-US" sz="3600" b="1" dirty="0">
                <a:solidFill>
                  <a:schemeClr val="accent4"/>
                </a:solidFill>
                <a:latin typeface="Times New Roman" panose="02020603050405020304" pitchFamily="18" charset="0"/>
              </a:rPr>
              <a:t> </a:t>
            </a:r>
            <a:endParaRPr lang="zh-CN" altLang="en-US" sz="3600" b="1" dirty="0">
              <a:solidFill>
                <a:schemeClr val="accent4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ext Box 2"/>
          <p:cNvSpPr txBox="1"/>
          <p:nvPr/>
        </p:nvSpPr>
        <p:spPr>
          <a:xfrm>
            <a:off x="2525713" y="766763"/>
            <a:ext cx="9525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sz="2800" b="1" dirty="0">
              <a:solidFill>
                <a:srgbClr val="00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3571875" y="579438"/>
          <a:ext cx="45894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1" imgW="4064000" imgH="800100" progId="Equation.3">
                  <p:embed/>
                </p:oleObj>
              </mc:Choice>
              <mc:Fallback>
                <p:oleObj name="" r:id="rId1" imgW="4064000" imgH="800100" progId="Equation.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71875" y="579438"/>
                        <a:ext cx="4589463" cy="903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52" name="Text Box 4"/>
          <p:cNvSpPr txBox="1"/>
          <p:nvPr/>
        </p:nvSpPr>
        <p:spPr>
          <a:xfrm>
            <a:off x="2525713" y="1593850"/>
            <a:ext cx="6602412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673100" lvl="0" indent="-67310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</a:rPr>
              <a:t>  </a:t>
            </a:r>
            <a:r>
              <a:rPr lang="zh-CN" altLang="en-US" sz="2800" dirty="0">
                <a:latin typeface="Times New Roman" panose="02020603050405020304" pitchFamily="18" charset="0"/>
              </a:rPr>
              <a:t>将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</a:rPr>
              <a:t>=1</a:t>
            </a:r>
            <a:r>
              <a:rPr lang="zh-CN" altLang="zh-CN" sz="2800" dirty="0">
                <a:latin typeface="Times New Roman" panose="02020603050405020304" pitchFamily="18" charset="0"/>
              </a:rPr>
              <a:t>代入分母, 分母为0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81253" name="Text Box 5"/>
          <p:cNvSpPr txBox="1"/>
          <p:nvPr/>
        </p:nvSpPr>
        <p:spPr>
          <a:xfrm>
            <a:off x="3071813" y="2420938"/>
            <a:ext cx="69119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想办法</a:t>
            </a:r>
            <a:r>
              <a:rPr lang="zh-CN" altLang="en-US" sz="2800" b="1" dirty="0">
                <a:latin typeface="Times New Roman" panose="02020603050405020304" pitchFamily="18" charset="0"/>
              </a:rPr>
              <a:t>约去</a:t>
            </a:r>
            <a:r>
              <a:rPr lang="zh-CN" altLang="en-US" sz="2800" dirty="0">
                <a:latin typeface="Times New Roman" panose="02020603050405020304" pitchFamily="18" charset="0"/>
              </a:rPr>
              <a:t>使分子分母都为零的因子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</a:rPr>
              <a:t>–1.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1254" name="Object 6"/>
          <p:cNvGraphicFramePr>
            <a:graphicFrameLocks noChangeAspect="1"/>
          </p:cNvGraphicFramePr>
          <p:nvPr/>
        </p:nvGraphicFramePr>
        <p:xfrm>
          <a:off x="2525713" y="3141663"/>
          <a:ext cx="760253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3" imgW="5702300" imgH="431800" progId="Equation.3">
                  <p:embed/>
                </p:oleObj>
              </mc:Choice>
              <mc:Fallback>
                <p:oleObj name="" r:id="rId3" imgW="5702300" imgH="431800" progId="Equation.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5713" y="3141663"/>
                        <a:ext cx="7602537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55" name="Text Box 7"/>
          <p:cNvSpPr txBox="1"/>
          <p:nvPr/>
        </p:nvSpPr>
        <p:spPr>
          <a:xfrm>
            <a:off x="3148013" y="4400550"/>
            <a:ext cx="6572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有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1256" name="Object 8"/>
          <p:cNvGraphicFramePr>
            <a:graphicFrameLocks noChangeAspect="1"/>
          </p:cNvGraphicFramePr>
          <p:nvPr/>
        </p:nvGraphicFramePr>
        <p:xfrm>
          <a:off x="3792538" y="4221163"/>
          <a:ext cx="13747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5" imgW="1219200" imgH="800100" progId="Equation.3">
                  <p:embed/>
                </p:oleObj>
              </mc:Choice>
              <mc:Fallback>
                <p:oleObj name="" r:id="rId5" imgW="1219200" imgH="800100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2538" y="4221163"/>
                        <a:ext cx="1374775" cy="901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5253038" y="4227513"/>
          <a:ext cx="3522662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7" imgW="3124200" imgH="850900" progId="Equation.3">
                  <p:embed/>
                </p:oleObj>
              </mc:Choice>
              <mc:Fallback>
                <p:oleObj name="" r:id="rId7" imgW="3124200" imgH="850900" progId="Equation.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3038" y="4227513"/>
                        <a:ext cx="3522662" cy="958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5232400" y="5300663"/>
          <a:ext cx="2544763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9" imgW="2184400" imgH="800100" progId="Equation.3">
                  <p:embed/>
                </p:oleObj>
              </mc:Choice>
              <mc:Fallback>
                <p:oleObj name="" r:id="rId9" imgW="2184400" imgH="800100" progId="Equation.3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32400" y="5300663"/>
                        <a:ext cx="2544763" cy="931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9" name="Object 11"/>
          <p:cNvGraphicFramePr>
            <a:graphicFrameLocks noChangeAspect="1"/>
          </p:cNvGraphicFramePr>
          <p:nvPr/>
        </p:nvGraphicFramePr>
        <p:xfrm>
          <a:off x="7896225" y="5362575"/>
          <a:ext cx="5794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11" imgW="520700" imgH="723900" progId="Equation.3">
                  <p:embed/>
                </p:oleObj>
              </mc:Choice>
              <mc:Fallback>
                <p:oleObj name="" r:id="rId11" imgW="520700" imgH="723900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96225" y="5362575"/>
                        <a:ext cx="579438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/>
      <p:bldP spid="181253" grpId="0"/>
      <p:bldP spid="1812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Text Box 2"/>
          <p:cNvSpPr txBox="1"/>
          <p:nvPr/>
        </p:nvSpPr>
        <p:spPr>
          <a:xfrm>
            <a:off x="2238375" y="947738"/>
            <a:ext cx="14446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3’</a:t>
            </a:r>
            <a:endParaRPr lang="en-US" altLang="zh-CN" sz="2800" b="1" baseline="30000" dirty="0">
              <a:solidFill>
                <a:srgbClr val="00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3214688" y="773113"/>
          <a:ext cx="2230437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1" imgW="1968500" imgH="749300" progId="Equation.3">
                  <p:embed/>
                </p:oleObj>
              </mc:Choice>
              <mc:Fallback>
                <p:oleObj name="" r:id="rId1" imgW="1968500" imgH="749300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14688" y="773113"/>
                        <a:ext cx="2230437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6" name="Text Box 4"/>
          <p:cNvSpPr txBox="1"/>
          <p:nvPr/>
        </p:nvSpPr>
        <p:spPr>
          <a:xfrm>
            <a:off x="2222500" y="1792288"/>
            <a:ext cx="7866063" cy="11245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755650" lvl="0" indent="-75565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</a:rPr>
              <a:t>将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</a:rPr>
              <a:t>=0</a:t>
            </a:r>
            <a:r>
              <a:rPr lang="zh-CN" altLang="zh-CN" sz="2800" dirty="0">
                <a:latin typeface="Times New Roman" panose="02020603050405020304" pitchFamily="18" charset="0"/>
              </a:rPr>
              <a:t>代入. 分子, 分母都为0.  想法约去零因子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</a:rPr>
              <a:t>. 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3143250" y="3357563"/>
          <a:ext cx="18430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3" imgW="1625600" imgH="749300" progId="Equation.3">
                  <p:embed/>
                </p:oleObj>
              </mc:Choice>
              <mc:Fallback>
                <p:oleObj name="" r:id="rId3" imgW="1625600" imgH="74930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50" y="3357563"/>
                        <a:ext cx="1843088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9" name="Object 7"/>
          <p:cNvGraphicFramePr>
            <a:graphicFrameLocks noChangeAspect="1"/>
          </p:cNvGraphicFramePr>
          <p:nvPr/>
        </p:nvGraphicFramePr>
        <p:xfrm>
          <a:off x="5016500" y="3284538"/>
          <a:ext cx="24653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5" imgW="2235200" imgH="787400" progId="Equation.3">
                  <p:embed/>
                </p:oleObj>
              </mc:Choice>
              <mc:Fallback>
                <p:oleObj name="" r:id="rId5" imgW="2235200" imgH="787400" progId="Equation.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6500" y="3284538"/>
                        <a:ext cx="2465388" cy="868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5024438" y="4349750"/>
          <a:ext cx="20970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7" imgW="1866900" imgH="736600" progId="Equation.3">
                  <p:embed/>
                </p:oleObj>
              </mc:Choice>
              <mc:Fallback>
                <p:oleObj name="" r:id="rId7" imgW="1866900" imgH="736600" progId="Equation.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24438" y="4349750"/>
                        <a:ext cx="2097087" cy="82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5016500" y="5373688"/>
          <a:ext cx="50006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" r:id="rId9" imgW="457200" imgH="723900" progId="Equation.3">
                  <p:embed/>
                </p:oleObj>
              </mc:Choice>
              <mc:Fallback>
                <p:oleObj name="" r:id="rId9" imgW="457200" imgH="723900" progId="Equation.3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16500" y="5373688"/>
                        <a:ext cx="500063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6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Text Box 2"/>
          <p:cNvSpPr txBox="1"/>
          <p:nvPr/>
        </p:nvSpPr>
        <p:spPr>
          <a:xfrm>
            <a:off x="4151313" y="115888"/>
            <a:ext cx="39608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极限思想</a:t>
            </a:r>
            <a:endParaRPr lang="zh-CN" altLang="en-US" sz="36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5299" name="Text Box 3"/>
          <p:cNvSpPr txBox="1"/>
          <p:nvPr/>
        </p:nvSpPr>
        <p:spPr>
          <a:xfrm>
            <a:off x="2208213" y="1916113"/>
            <a:ext cx="7704137" cy="64516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隶书" panose="02010509060101010101" pitchFamily="49" charset="-122"/>
              </a:rPr>
              <a:t>一尺之棰，日取其半，万世不竭</a:t>
            </a:r>
            <a:endParaRPr lang="zh-CN" altLang="en-US" sz="3600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2208213" y="2986088"/>
            <a:ext cx="7848600" cy="452438"/>
            <a:chOff x="521" y="2788"/>
            <a:chExt cx="4944" cy="285"/>
          </a:xfrm>
        </p:grpSpPr>
        <p:sp>
          <p:nvSpPr>
            <p:cNvPr id="3154" name="Line 5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55" name="Line 6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56" name="Oval 7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57" name="Oval 8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2208213" y="3706813"/>
            <a:ext cx="3959225" cy="452438"/>
            <a:chOff x="521" y="2788"/>
            <a:chExt cx="4944" cy="285"/>
          </a:xfrm>
        </p:grpSpPr>
        <p:sp>
          <p:nvSpPr>
            <p:cNvPr id="3150" name="Line 10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51" name="Line 11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52" name="Oval 12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53" name="Oval 13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2208213" y="4138613"/>
            <a:ext cx="2016125" cy="452438"/>
            <a:chOff x="521" y="2788"/>
            <a:chExt cx="4944" cy="285"/>
          </a:xfrm>
        </p:grpSpPr>
        <p:sp>
          <p:nvSpPr>
            <p:cNvPr id="3146" name="Line 15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7" name="Line 16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8" name="Oval 17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49" name="Oval 18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5" name="Group 19"/>
          <p:cNvGrpSpPr/>
          <p:nvPr/>
        </p:nvGrpSpPr>
        <p:grpSpPr>
          <a:xfrm>
            <a:off x="2208213" y="4643892"/>
            <a:ext cx="1008062" cy="453108"/>
            <a:chOff x="521" y="2788"/>
            <a:chExt cx="4944" cy="287"/>
          </a:xfrm>
        </p:grpSpPr>
        <p:sp>
          <p:nvSpPr>
            <p:cNvPr id="3142" name="Line 20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3" name="Line 21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4" name="Oval 22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45" name="Oval 23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sp>
        <p:nvSpPr>
          <p:cNvPr id="55320" name="Text Box 24"/>
          <p:cNvSpPr txBox="1"/>
          <p:nvPr/>
        </p:nvSpPr>
        <p:spPr>
          <a:xfrm>
            <a:off x="6708775" y="3977641"/>
            <a:ext cx="3419475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</a:t>
            </a:r>
            <a:r>
              <a:rPr lang="zh-CN" altLang="en-US" sz="2400" b="1" dirty="0">
                <a:latin typeface="Times New Roman" panose="02020603050405020304" pitchFamily="18" charset="0"/>
              </a:rPr>
              <a:t>剩余长度依次为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5321" name="Text Box 25"/>
          <p:cNvSpPr txBox="1"/>
          <p:nvPr/>
        </p:nvSpPr>
        <p:spPr>
          <a:xfrm>
            <a:off x="5087938" y="4700588"/>
            <a:ext cx="6477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，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6" name="Group 26"/>
          <p:cNvGrpSpPr/>
          <p:nvPr/>
        </p:nvGrpSpPr>
        <p:grpSpPr>
          <a:xfrm>
            <a:off x="2208213" y="5147128"/>
            <a:ext cx="504825" cy="453110"/>
            <a:chOff x="521" y="2788"/>
            <a:chExt cx="4944" cy="287"/>
          </a:xfrm>
        </p:grpSpPr>
        <p:sp>
          <p:nvSpPr>
            <p:cNvPr id="3138" name="Line 27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9" name="Line 28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0" name="Oval 29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41" name="Oval 30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7" name="Group 31"/>
          <p:cNvGrpSpPr/>
          <p:nvPr/>
        </p:nvGrpSpPr>
        <p:grpSpPr>
          <a:xfrm>
            <a:off x="2208213" y="5651953"/>
            <a:ext cx="215900" cy="453110"/>
            <a:chOff x="521" y="2788"/>
            <a:chExt cx="4944" cy="287"/>
          </a:xfrm>
        </p:grpSpPr>
        <p:sp>
          <p:nvSpPr>
            <p:cNvPr id="3134" name="Line 32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5" name="Line 33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6" name="Oval 34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37" name="Oval 35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8" name="Group 36"/>
          <p:cNvGrpSpPr/>
          <p:nvPr/>
        </p:nvGrpSpPr>
        <p:grpSpPr>
          <a:xfrm>
            <a:off x="2208213" y="6155192"/>
            <a:ext cx="71437" cy="453108"/>
            <a:chOff x="521" y="2788"/>
            <a:chExt cx="4944" cy="287"/>
          </a:xfrm>
        </p:grpSpPr>
        <p:sp>
          <p:nvSpPr>
            <p:cNvPr id="3130" name="Line 37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1" name="Line 38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2" name="Oval 39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33" name="Oval 40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sp>
        <p:nvSpPr>
          <p:cNvPr id="55337" name="Line 41"/>
          <p:cNvSpPr/>
          <p:nvPr/>
        </p:nvSpPr>
        <p:spPr>
          <a:xfrm>
            <a:off x="5375275" y="5876925"/>
            <a:ext cx="6477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338" name="Text Box 42"/>
          <p:cNvSpPr txBox="1"/>
          <p:nvPr/>
        </p:nvSpPr>
        <p:spPr>
          <a:xfrm>
            <a:off x="6456363" y="5661025"/>
            <a:ext cx="3671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不为零，但无限接近零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9" name="Group 43"/>
          <p:cNvGrpSpPr/>
          <p:nvPr/>
        </p:nvGrpSpPr>
        <p:grpSpPr>
          <a:xfrm>
            <a:off x="2208213" y="2986088"/>
            <a:ext cx="7848600" cy="452438"/>
            <a:chOff x="521" y="2788"/>
            <a:chExt cx="4944" cy="285"/>
          </a:xfrm>
        </p:grpSpPr>
        <p:sp>
          <p:nvSpPr>
            <p:cNvPr id="3126" name="Line 44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7" name="Line 45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8" name="Oval 46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29" name="Oval 47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sp>
        <p:nvSpPr>
          <p:cNvPr id="55344" name="Rectangle 48"/>
          <p:cNvSpPr/>
          <p:nvPr/>
        </p:nvSpPr>
        <p:spPr>
          <a:xfrm>
            <a:off x="5592445" y="4725988"/>
            <a:ext cx="889635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1/2 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55345" name="Rectangle 49"/>
          <p:cNvSpPr/>
          <p:nvPr/>
        </p:nvSpPr>
        <p:spPr>
          <a:xfrm>
            <a:off x="6384608" y="4725988"/>
            <a:ext cx="889635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1/4 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55346" name="Rectangle 50"/>
          <p:cNvSpPr/>
          <p:nvPr/>
        </p:nvSpPr>
        <p:spPr>
          <a:xfrm>
            <a:off x="7248525" y="4725988"/>
            <a:ext cx="1008063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1/ 8 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55347" name="Rectangle 51"/>
          <p:cNvSpPr/>
          <p:nvPr/>
        </p:nvSpPr>
        <p:spPr>
          <a:xfrm>
            <a:off x="7967663" y="4730750"/>
            <a:ext cx="1439862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 1/16 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55348" name="Rectangle 52"/>
          <p:cNvSpPr/>
          <p:nvPr/>
        </p:nvSpPr>
        <p:spPr>
          <a:xfrm>
            <a:off x="9912985" y="4657725"/>
            <a:ext cx="53213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…,</a:t>
            </a:r>
            <a:endParaRPr lang="en-US" altLang="zh-CN" sz="2200" b="1" dirty="0">
              <a:latin typeface="Times New Roman" panose="02020603050405020304" pitchFamily="18" charset="0"/>
            </a:endParaRPr>
          </a:p>
        </p:txBody>
      </p:sp>
      <p:sp>
        <p:nvSpPr>
          <p:cNvPr id="55349" name="Rectangle 53"/>
          <p:cNvSpPr/>
          <p:nvPr/>
        </p:nvSpPr>
        <p:spPr>
          <a:xfrm>
            <a:off x="8976995" y="4725988"/>
            <a:ext cx="1099185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 1/32 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55350" name="Text Box 54"/>
          <p:cNvSpPr txBox="1"/>
          <p:nvPr/>
        </p:nvSpPr>
        <p:spPr>
          <a:xfrm>
            <a:off x="1992313" y="1273175"/>
            <a:ext cx="82819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我国战国时期（公元前</a:t>
            </a:r>
            <a:r>
              <a:rPr lang="en-US" altLang="zh-CN" sz="2400" b="1" dirty="0"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</a:rPr>
              <a:t>世纪）名家公孙龙等人提出命题：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10" name="Group 55"/>
          <p:cNvGrpSpPr/>
          <p:nvPr/>
        </p:nvGrpSpPr>
        <p:grpSpPr>
          <a:xfrm>
            <a:off x="2208213" y="3706813"/>
            <a:ext cx="3959225" cy="452438"/>
            <a:chOff x="521" y="2788"/>
            <a:chExt cx="4944" cy="285"/>
          </a:xfrm>
        </p:grpSpPr>
        <p:sp>
          <p:nvSpPr>
            <p:cNvPr id="3122" name="Line 56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3" name="Line 57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4" name="Oval 58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25" name="Oval 59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11" name="Group 60"/>
          <p:cNvGrpSpPr/>
          <p:nvPr/>
        </p:nvGrpSpPr>
        <p:grpSpPr>
          <a:xfrm>
            <a:off x="2208213" y="4138613"/>
            <a:ext cx="2016125" cy="452438"/>
            <a:chOff x="521" y="2788"/>
            <a:chExt cx="4944" cy="285"/>
          </a:xfrm>
        </p:grpSpPr>
        <p:sp>
          <p:nvSpPr>
            <p:cNvPr id="3118" name="Line 61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9" name="Line 62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0" name="Oval 63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21" name="Oval 64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12" name="Group 65"/>
          <p:cNvGrpSpPr/>
          <p:nvPr/>
        </p:nvGrpSpPr>
        <p:grpSpPr>
          <a:xfrm>
            <a:off x="2208213" y="4643892"/>
            <a:ext cx="1008062" cy="453108"/>
            <a:chOff x="521" y="2788"/>
            <a:chExt cx="4944" cy="287"/>
          </a:xfrm>
        </p:grpSpPr>
        <p:sp>
          <p:nvSpPr>
            <p:cNvPr id="3114" name="Line 66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5" name="Line 67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6" name="Oval 68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17" name="Oval 69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13" name="Group 70"/>
          <p:cNvGrpSpPr/>
          <p:nvPr/>
        </p:nvGrpSpPr>
        <p:grpSpPr>
          <a:xfrm>
            <a:off x="2208213" y="5147128"/>
            <a:ext cx="504825" cy="453110"/>
            <a:chOff x="521" y="2788"/>
            <a:chExt cx="4944" cy="287"/>
          </a:xfrm>
        </p:grpSpPr>
        <p:sp>
          <p:nvSpPr>
            <p:cNvPr id="3110" name="Line 71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1" name="Line 72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2" name="Oval 73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13" name="Oval 74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14" name="Group 75"/>
          <p:cNvGrpSpPr/>
          <p:nvPr/>
        </p:nvGrpSpPr>
        <p:grpSpPr>
          <a:xfrm>
            <a:off x="2208213" y="5651953"/>
            <a:ext cx="215900" cy="453110"/>
            <a:chOff x="521" y="2788"/>
            <a:chExt cx="4944" cy="287"/>
          </a:xfrm>
        </p:grpSpPr>
        <p:sp>
          <p:nvSpPr>
            <p:cNvPr id="3106" name="Line 76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07" name="Line 77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08" name="Oval 78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09" name="Oval 79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15" name="Group 80"/>
          <p:cNvGrpSpPr/>
          <p:nvPr/>
        </p:nvGrpSpPr>
        <p:grpSpPr>
          <a:xfrm>
            <a:off x="2208213" y="6155192"/>
            <a:ext cx="71437" cy="453108"/>
            <a:chOff x="521" y="2788"/>
            <a:chExt cx="4944" cy="287"/>
          </a:xfrm>
        </p:grpSpPr>
        <p:sp>
          <p:nvSpPr>
            <p:cNvPr id="3102" name="Line 81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03" name="Line 82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04" name="Oval 83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05" name="Oval 84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sp>
        <p:nvSpPr>
          <p:cNvPr id="55381" name="Rectangle 85"/>
          <p:cNvSpPr/>
          <p:nvPr/>
        </p:nvSpPr>
        <p:spPr>
          <a:xfrm>
            <a:off x="4827588" y="836613"/>
            <a:ext cx="4724400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在中国古代的萌芽和应用</a:t>
            </a:r>
            <a:endParaRPr lang="zh-CN" alt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5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5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75"/>
                            </p:stCondLst>
                            <p:childTnLst>
                              <p:par>
                                <p:cTn id="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75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75"/>
                            </p:stCondLst>
                            <p:childTnLst>
                              <p:par>
                                <p:cTn id="8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75"/>
                            </p:stCondLst>
                            <p:childTnLst>
                              <p:par>
                                <p:cTn id="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75"/>
                            </p:stCondLst>
                            <p:childTnLst>
                              <p:par>
                                <p:cTn id="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5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5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5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5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5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5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5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5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5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5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5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/>
      <p:bldP spid="55299" grpId="0" bldLvl="0" animBg="1"/>
      <p:bldP spid="55320" grpId="0"/>
      <p:bldP spid="55321" grpId="0"/>
      <p:bldP spid="55338" grpId="0"/>
      <p:bldP spid="55344" grpId="0"/>
      <p:bldP spid="55345" grpId="0"/>
      <p:bldP spid="55346" grpId="0"/>
      <p:bldP spid="55347" grpId="0"/>
      <p:bldP spid="55348" grpId="0"/>
      <p:bldP spid="55349" grpId="0"/>
      <p:bldP spid="55350" grpId="0"/>
      <p:bldP spid="5538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yangyang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34160" y="733425"/>
            <a:ext cx="22860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3600" b="1">
                <a:solidFill>
                  <a:schemeClr val="accent4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小结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endParaRPr lang="zh-CN" altLang="en-US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Text Box 2"/>
          <p:cNvSpPr txBox="1"/>
          <p:nvPr/>
        </p:nvSpPr>
        <p:spPr>
          <a:xfrm>
            <a:off x="2427288" y="1047750"/>
            <a:ext cx="14954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en-US" altLang="zh-CN" sz="2800" b="1" dirty="0">
              <a:solidFill>
                <a:srgbClr val="00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3309938" y="863600"/>
          <a:ext cx="2014537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" imgW="1778000" imgH="800100" progId="Equation.3">
                  <p:embed/>
                </p:oleObj>
              </mc:Choice>
              <mc:Fallback>
                <p:oleObj name="" r:id="rId1" imgW="1778000" imgH="800100" progId="Equation.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9938" y="863600"/>
                        <a:ext cx="2014537" cy="906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0" name="Text Box 4"/>
          <p:cNvSpPr txBox="1"/>
          <p:nvPr/>
        </p:nvSpPr>
        <p:spPr>
          <a:xfrm>
            <a:off x="2427288" y="2165350"/>
            <a:ext cx="7620000" cy="11245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673100" lvl="0" indent="-67310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</a:rPr>
              <a:t>这是有理函数</a:t>
            </a:r>
            <a:r>
              <a:rPr lang="en-US" altLang="zh-CN" sz="2800" dirty="0">
                <a:latin typeface="Times New Roman" panose="02020603050405020304" pitchFamily="18" charset="0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</a:rPr>
              <a:t>当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</a:t>
            </a:r>
            <a:r>
              <a:rPr lang="zh-CN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时的极限问题. 分子, 分母的极限都为. 不存在. 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83301" name="Text Box 5"/>
          <p:cNvSpPr txBox="1"/>
          <p:nvPr/>
        </p:nvSpPr>
        <p:spPr>
          <a:xfrm>
            <a:off x="3133725" y="3419475"/>
            <a:ext cx="52657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同除以分母的最高次幂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baseline="30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83302" name="Object 6"/>
          <p:cNvGraphicFramePr>
            <a:graphicFrameLocks noChangeAspect="1"/>
          </p:cNvGraphicFramePr>
          <p:nvPr/>
        </p:nvGraphicFramePr>
        <p:xfrm>
          <a:off x="3863975" y="4581525"/>
          <a:ext cx="16256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3" imgW="1435100" imgH="800100" progId="Equation.3">
                  <p:embed/>
                </p:oleObj>
              </mc:Choice>
              <mc:Fallback>
                <p:oleObj name="" r:id="rId3" imgW="1435100" imgH="800100" progId="Equation.3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3975" y="4581525"/>
                        <a:ext cx="1625600" cy="906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3" name="Object 7"/>
          <p:cNvGraphicFramePr>
            <a:graphicFrameLocks noChangeAspect="1"/>
          </p:cNvGraphicFramePr>
          <p:nvPr/>
        </p:nvGraphicFramePr>
        <p:xfrm>
          <a:off x="5664200" y="4221163"/>
          <a:ext cx="1763713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5" imgW="1549400" imgH="1473200" progId="Equation.3">
                  <p:embed/>
                </p:oleObj>
              </mc:Choice>
              <mc:Fallback>
                <p:oleObj name="" r:id="rId5" imgW="1549400" imgH="147320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64200" y="4221163"/>
                        <a:ext cx="1763713" cy="167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4" name="Object 8"/>
          <p:cNvGraphicFramePr>
            <a:graphicFrameLocks noChangeAspect="1"/>
          </p:cNvGraphicFramePr>
          <p:nvPr/>
        </p:nvGraphicFramePr>
        <p:xfrm>
          <a:off x="7608888" y="4652963"/>
          <a:ext cx="5000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7" imgW="457200" imgH="723900" progId="Equation.3">
                  <p:embed/>
                </p:oleObj>
              </mc:Choice>
              <mc:Fallback>
                <p:oleObj name="" r:id="rId7" imgW="457200" imgH="72390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08888" y="4652963"/>
                        <a:ext cx="500062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3300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330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Text Box 2"/>
          <p:cNvSpPr txBox="1"/>
          <p:nvPr/>
        </p:nvSpPr>
        <p:spPr>
          <a:xfrm>
            <a:off x="3287713" y="1236663"/>
            <a:ext cx="34067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将本题改为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55299" name="Group 3"/>
          <p:cNvGrpSpPr/>
          <p:nvPr/>
        </p:nvGrpSpPr>
        <p:grpSpPr>
          <a:xfrm>
            <a:off x="4405313" y="2387600"/>
            <a:ext cx="1631950" cy="969963"/>
            <a:chOff x="1465" y="1403"/>
            <a:chExt cx="1028" cy="611"/>
          </a:xfrm>
        </p:grpSpPr>
        <p:graphicFrame>
          <p:nvGraphicFramePr>
            <p:cNvPr id="55308" name="Object 4"/>
            <p:cNvGraphicFramePr>
              <a:graphicFrameLocks noChangeAspect="1"/>
            </p:cNvGraphicFramePr>
            <p:nvPr/>
          </p:nvGraphicFramePr>
          <p:xfrm>
            <a:off x="1465" y="1403"/>
            <a:ext cx="1010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" name="" r:id="rId1" imgW="1371600" imgH="774700" progId="Equation.3">
                    <p:embed/>
                  </p:oleObj>
                </mc:Choice>
                <mc:Fallback>
                  <p:oleObj name="" r:id="rId1" imgW="1371600" imgH="774700" progId="Equation.3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65" y="1403"/>
                          <a:ext cx="1010" cy="5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9" name="Text Box 5"/>
            <p:cNvSpPr txBox="1"/>
            <p:nvPr/>
          </p:nvSpPr>
          <p:spPr>
            <a:xfrm>
              <a:off x="1934" y="1685"/>
              <a:ext cx="55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800" baseline="30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84326" name="Object 6"/>
          <p:cNvGraphicFramePr>
            <a:graphicFrameLocks noChangeAspect="1"/>
          </p:cNvGraphicFramePr>
          <p:nvPr/>
        </p:nvGraphicFramePr>
        <p:xfrm>
          <a:off x="6167438" y="2060575"/>
          <a:ext cx="1784350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3" imgW="1574800" imgH="1473200" progId="Equation.3">
                  <p:embed/>
                </p:oleObj>
              </mc:Choice>
              <mc:Fallback>
                <p:oleObj name="" r:id="rId3" imgW="1574800" imgH="1473200" progId="Equation.3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67438" y="2060575"/>
                        <a:ext cx="1784350" cy="167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7" name="Text Box 7"/>
          <p:cNvSpPr txBox="1"/>
          <p:nvPr/>
        </p:nvSpPr>
        <p:spPr>
          <a:xfrm>
            <a:off x="8088313" y="2619375"/>
            <a:ext cx="7239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= 0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pSp>
        <p:nvGrpSpPr>
          <p:cNvPr id="55302" name="Group 8"/>
          <p:cNvGrpSpPr/>
          <p:nvPr/>
        </p:nvGrpSpPr>
        <p:grpSpPr>
          <a:xfrm>
            <a:off x="4398963" y="4368800"/>
            <a:ext cx="1677987" cy="923925"/>
            <a:chOff x="1245" y="1995"/>
            <a:chExt cx="1057" cy="582"/>
          </a:xfrm>
        </p:grpSpPr>
        <p:graphicFrame>
          <p:nvGraphicFramePr>
            <p:cNvPr id="55306" name="Object 9"/>
            <p:cNvGraphicFramePr>
              <a:graphicFrameLocks noChangeAspect="1"/>
            </p:cNvGraphicFramePr>
            <p:nvPr/>
          </p:nvGraphicFramePr>
          <p:xfrm>
            <a:off x="1245" y="2042"/>
            <a:ext cx="1057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" name="" r:id="rId5" imgW="1435100" imgH="749300" progId="Equation.3">
                    <p:embed/>
                  </p:oleObj>
                </mc:Choice>
                <mc:Fallback>
                  <p:oleObj name="" r:id="rId5" imgW="1435100" imgH="749300" progId="Equation.3">
                    <p:embed/>
                    <p:pic>
                      <p:nvPicPr>
                        <p:cNvPr id="0" name="图片 319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45" y="2042"/>
                          <a:ext cx="1057" cy="5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7" name="Text Box 10"/>
            <p:cNvSpPr txBox="1"/>
            <p:nvPr/>
          </p:nvSpPr>
          <p:spPr>
            <a:xfrm>
              <a:off x="1685" y="1995"/>
              <a:ext cx="55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800" baseline="30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84331" name="Object 11"/>
          <p:cNvGraphicFramePr>
            <a:graphicFrameLocks noChangeAspect="1"/>
          </p:cNvGraphicFramePr>
          <p:nvPr/>
        </p:nvGraphicFramePr>
        <p:xfrm>
          <a:off x="6167438" y="4076700"/>
          <a:ext cx="1770062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7" imgW="1562100" imgH="1473200" progId="Equation.3">
                  <p:embed/>
                </p:oleObj>
              </mc:Choice>
              <mc:Fallback>
                <p:oleObj name="" r:id="rId7" imgW="1562100" imgH="1473200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67438" y="4076700"/>
                        <a:ext cx="1770062" cy="167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2" name="Rectangle 12"/>
          <p:cNvSpPr/>
          <p:nvPr/>
        </p:nvSpPr>
        <p:spPr>
          <a:xfrm>
            <a:off x="8088313" y="4611688"/>
            <a:ext cx="72580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 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5305" name="Rectangle 13"/>
          <p:cNvSpPr/>
          <p:nvPr/>
        </p:nvSpPr>
        <p:spPr>
          <a:xfrm>
            <a:off x="3287713" y="3549650"/>
            <a:ext cx="894080" cy="52197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改为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7" grpId="0"/>
      <p:bldP spid="1843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6322" name="Rectangle 2"/>
          <p:cNvSpPr>
            <a:spLocks noGrp="1"/>
          </p:cNvSpPr>
          <p:nvPr>
            <p:ph type="ctrTitle" idx="4294967295"/>
          </p:nvPr>
        </p:nvSpPr>
        <p:spPr>
          <a:xfrm>
            <a:off x="690245" y="432435"/>
            <a:ext cx="1143000" cy="457200"/>
          </a:xfrm>
        </p:spPr>
        <p:txBody>
          <a:bodyPr vert="horz" wrap="square" lIns="91440" tIns="45720" rIns="91440" bIns="45720" anchor="ctr"/>
          <a:p>
            <a:pPr algn="l" eaLnBrk="1" hangingPunct="1">
              <a:buClrTx/>
              <a:buSzTx/>
              <a:buFontTx/>
            </a:pPr>
            <a:r>
              <a:rPr lang="zh-CN" altLang="en-US" sz="3600" b="1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endParaRPr lang="zh-CN" altLang="en-US" sz="3600" b="1" dirty="0">
              <a:solidFill>
                <a:schemeClr val="accent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75107" name="Object 3"/>
          <p:cNvGraphicFramePr>
            <a:graphicFrameLocks noChangeAspect="1"/>
          </p:cNvGraphicFramePr>
          <p:nvPr/>
        </p:nvGraphicFramePr>
        <p:xfrm>
          <a:off x="2647950" y="914400"/>
          <a:ext cx="46101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1" imgW="1841500" imgH="457200" progId="Equation.3">
                  <p:embed/>
                </p:oleObj>
              </mc:Choice>
              <mc:Fallback>
                <p:oleObj name="" r:id="rId1" imgW="1841500" imgH="457200" progId="Equation.3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47950" y="914400"/>
                        <a:ext cx="46101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2011680" y="407670"/>
          <a:ext cx="57150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3" imgW="2578100" imgH="228600" progId="Equation.3">
                  <p:embed/>
                </p:oleObj>
              </mc:Choice>
              <mc:Fallback>
                <p:oleObj name="" r:id="rId3" imgW="2578100" imgH="228600" progId="Equation.3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1680" y="407670"/>
                        <a:ext cx="5715000" cy="506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09" name="Rectangle 5"/>
          <p:cNvSpPr/>
          <p:nvPr/>
        </p:nvSpPr>
        <p:spPr>
          <a:xfrm>
            <a:off x="2057400" y="2209800"/>
            <a:ext cx="54038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75110" name="Object 6"/>
          <p:cNvGraphicFramePr>
            <a:graphicFrameLocks noChangeAspect="1"/>
          </p:cNvGraphicFramePr>
          <p:nvPr/>
        </p:nvGraphicFramePr>
        <p:xfrm>
          <a:off x="2743200" y="2286000"/>
          <a:ext cx="8413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5" imgW="342900" imgH="203200" progId="Equation.3">
                  <p:embed/>
                </p:oleObj>
              </mc:Choice>
              <mc:Fallback>
                <p:oleObj name="" r:id="rId5" imgW="342900" imgH="203200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200" y="2286000"/>
                        <a:ext cx="841375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1" name="Object 7"/>
          <p:cNvGraphicFramePr>
            <a:graphicFrameLocks noChangeAspect="1"/>
          </p:cNvGraphicFramePr>
          <p:nvPr/>
        </p:nvGraphicFramePr>
        <p:xfrm>
          <a:off x="3581400" y="1981200"/>
          <a:ext cx="55943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7" imgW="2260600" imgH="457200" progId="Equation.3">
                  <p:embed/>
                </p:oleObj>
              </mc:Choice>
              <mc:Fallback>
                <p:oleObj name="" r:id="rId7" imgW="2260600" imgH="457200" progId="Equation.3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1400" y="1981200"/>
                        <a:ext cx="559435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2" name="Object 8"/>
          <p:cNvGraphicFramePr>
            <a:graphicFrameLocks noChangeAspect="1"/>
          </p:cNvGraphicFramePr>
          <p:nvPr/>
        </p:nvGraphicFramePr>
        <p:xfrm>
          <a:off x="2209800" y="3048000"/>
          <a:ext cx="551656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9" imgW="2349500" imgH="457200" progId="Equation.3">
                  <p:embed/>
                </p:oleObj>
              </mc:Choice>
              <mc:Fallback>
                <p:oleObj name="" r:id="rId9" imgW="2349500" imgH="457200" progId="Equation.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09800" y="3048000"/>
                        <a:ext cx="5516563" cy="1004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3" name="Object 9"/>
          <p:cNvGraphicFramePr>
            <a:graphicFrameLocks noChangeAspect="1"/>
          </p:cNvGraphicFramePr>
          <p:nvPr/>
        </p:nvGraphicFramePr>
        <p:xfrm>
          <a:off x="2216150" y="4452938"/>
          <a:ext cx="1903413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11" imgW="800100" imgH="457200" progId="Equation.3">
                  <p:embed/>
                </p:oleObj>
              </mc:Choice>
              <mc:Fallback>
                <p:oleObj name="" r:id="rId11" imgW="800100" imgH="457200" progId="Equation.3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6150" y="4452938"/>
                        <a:ext cx="1903413" cy="1046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4" name="Object 10"/>
          <p:cNvGraphicFramePr>
            <a:graphicFrameLocks noChangeAspect="1"/>
          </p:cNvGraphicFramePr>
          <p:nvPr/>
        </p:nvGraphicFramePr>
        <p:xfrm>
          <a:off x="4114800" y="4495800"/>
          <a:ext cx="2062163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13" imgW="876300" imgH="431800" progId="Equation.3">
                  <p:embed/>
                </p:oleObj>
              </mc:Choice>
              <mc:Fallback>
                <p:oleObj name="" r:id="rId13" imgW="876300" imgH="431800" progId="Equation.3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14800" y="4495800"/>
                        <a:ext cx="2062163" cy="973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5" name="Object 11"/>
          <p:cNvGraphicFramePr>
            <a:graphicFrameLocks noChangeAspect="1"/>
          </p:cNvGraphicFramePr>
          <p:nvPr/>
        </p:nvGraphicFramePr>
        <p:xfrm>
          <a:off x="6176963" y="4419600"/>
          <a:ext cx="771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15" imgW="317500" imgH="457200" progId="Equation.3">
                  <p:embed/>
                </p:oleObj>
              </mc:Choice>
              <mc:Fallback>
                <p:oleObj name="" r:id="rId15" imgW="317500" imgH="457200" progId="Equation.3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76963" y="4419600"/>
                        <a:ext cx="771525" cy="106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6" name="Object 12"/>
          <p:cNvGraphicFramePr>
            <a:graphicFrameLocks noChangeAspect="1"/>
          </p:cNvGraphicFramePr>
          <p:nvPr/>
        </p:nvGraphicFramePr>
        <p:xfrm>
          <a:off x="6737350" y="4049713"/>
          <a:ext cx="2030413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17" imgW="977900" imgH="838200" progId="Equation.3">
                  <p:embed/>
                </p:oleObj>
              </mc:Choice>
              <mc:Fallback>
                <p:oleObj name="" r:id="rId17" imgW="977900" imgH="838200" progId="Equation.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737350" y="4049713"/>
                        <a:ext cx="2030413" cy="166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3" name="AutoShape 13">
            <a:hlinkClick r:id="" action="ppaction://hlinkshowjump?jump=nextslide"/>
          </p:cNvPr>
          <p:cNvSpPr/>
          <p:nvPr/>
        </p:nvSpPr>
        <p:spPr>
          <a:xfrm>
            <a:off x="10134600" y="6400800"/>
            <a:ext cx="3048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56334" name="AutoShape 14"/>
          <p:cNvSpPr/>
          <p:nvPr/>
        </p:nvSpPr>
        <p:spPr>
          <a:xfrm>
            <a:off x="9601200" y="6400800"/>
            <a:ext cx="533400" cy="304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400" b="1" dirty="0">
                <a:latin typeface="Times New Roman" panose="02020603050405020304" pitchFamily="18" charset="0"/>
              </a:rPr>
              <a:t>16/22</a:t>
            </a:r>
            <a:endParaRPr lang="en-US" altLang="zh-CN" sz="1400" b="1" dirty="0">
              <a:latin typeface="Times New Roman" panose="02020603050405020304" pitchFamily="18" charset="0"/>
            </a:endParaRPr>
          </a:p>
        </p:txBody>
      </p:sp>
      <p:sp>
        <p:nvSpPr>
          <p:cNvPr id="56335" name="AutoShape 15">
            <a:hlinkClick r:id="" action="ppaction://hlinkshowjump?jump=previousslide"/>
          </p:cNvPr>
          <p:cNvSpPr/>
          <p:nvPr/>
        </p:nvSpPr>
        <p:spPr>
          <a:xfrm>
            <a:off x="9296400" y="6400800"/>
            <a:ext cx="3048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Text Box 2"/>
          <p:cNvSpPr txBox="1"/>
          <p:nvPr/>
        </p:nvSpPr>
        <p:spPr>
          <a:xfrm>
            <a:off x="2732088" y="757238"/>
            <a:ext cx="1905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en-US" altLang="zh-CN" sz="2800" b="1" dirty="0">
              <a:solidFill>
                <a:srgbClr val="00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3702050" y="630238"/>
          <a:ext cx="30241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1" imgW="2667000" imgH="749300" progId="Equation.3">
                  <p:embed/>
                </p:oleObj>
              </mc:Choice>
              <mc:Fallback>
                <p:oleObj name="" r:id="rId1" imgW="2667000" imgH="749300" progId="Equation.3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02050" y="630238"/>
                        <a:ext cx="3024188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2" name="Text Box 4"/>
          <p:cNvSpPr txBox="1"/>
          <p:nvPr/>
        </p:nvSpPr>
        <p:spPr>
          <a:xfrm>
            <a:off x="2732088" y="1649413"/>
            <a:ext cx="6635750" cy="11245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755650" lvl="0" indent="-75565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</a:rPr>
              <a:t>这是两个无穷大量之差的极限问题</a:t>
            </a:r>
            <a:r>
              <a:rPr lang="en-US" altLang="zh-CN" sz="2800" dirty="0">
                <a:latin typeface="Times New Roman" panose="02020603050405020304" pitchFamily="18" charset="0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</a:rPr>
              <a:t>无穷大量的和</a:t>
            </a:r>
            <a:r>
              <a:rPr lang="en-US" altLang="zh-CN" sz="2800" dirty="0">
                <a:latin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</a:rPr>
              <a:t>差不一定是无穷大量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6373" name="Object 5"/>
          <p:cNvGraphicFramePr>
            <a:graphicFrameLocks noChangeAspect="1"/>
          </p:cNvGraphicFramePr>
          <p:nvPr/>
        </p:nvGraphicFramePr>
        <p:xfrm>
          <a:off x="3575050" y="3500438"/>
          <a:ext cx="257651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3" imgW="2273300" imgH="749300" progId="Equation.3">
                  <p:embed/>
                </p:oleObj>
              </mc:Choice>
              <mc:Fallback>
                <p:oleObj name="" r:id="rId3" imgW="2273300" imgH="749300" progId="Equation.3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5050" y="3500438"/>
                        <a:ext cx="2576513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4" name="Object 6"/>
          <p:cNvGraphicFramePr>
            <a:graphicFrameLocks noChangeAspect="1"/>
          </p:cNvGraphicFramePr>
          <p:nvPr/>
        </p:nvGraphicFramePr>
        <p:xfrm>
          <a:off x="6257925" y="3435350"/>
          <a:ext cx="32543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" r:id="rId5" imgW="2895600" imgH="850900" progId="Equation.3">
                  <p:embed/>
                </p:oleObj>
              </mc:Choice>
              <mc:Fallback>
                <p:oleObj name="" r:id="rId5" imgW="2895600" imgH="850900" progId="Equation.3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7925" y="3435350"/>
                        <a:ext cx="3254375" cy="955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5" name="Object 7"/>
          <p:cNvGraphicFramePr>
            <a:graphicFrameLocks noChangeAspect="1"/>
          </p:cNvGraphicFramePr>
          <p:nvPr/>
        </p:nvGraphicFramePr>
        <p:xfrm>
          <a:off x="3276600" y="4549775"/>
          <a:ext cx="320357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7" imgW="2895600" imgH="800100" progId="Equation.3">
                  <p:embed/>
                </p:oleObj>
              </mc:Choice>
              <mc:Fallback>
                <p:oleObj name="" r:id="rId7" imgW="2895600" imgH="800100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6600" y="4549775"/>
                        <a:ext cx="3203575" cy="885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6" name="Object 8"/>
          <p:cNvGraphicFramePr>
            <a:graphicFrameLocks noChangeAspect="1"/>
          </p:cNvGraphicFramePr>
          <p:nvPr/>
        </p:nvGraphicFramePr>
        <p:xfrm>
          <a:off x="6621463" y="4564063"/>
          <a:ext cx="2195512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9" imgW="1955800" imgH="749300" progId="Equation.3">
                  <p:embed/>
                </p:oleObj>
              </mc:Choice>
              <mc:Fallback>
                <p:oleObj name="" r:id="rId9" imgW="1955800" imgH="74930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21463" y="4564063"/>
                        <a:ext cx="2195512" cy="842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7" name="Object 9"/>
          <p:cNvGraphicFramePr>
            <a:graphicFrameLocks noChangeAspect="1"/>
          </p:cNvGraphicFramePr>
          <p:nvPr/>
        </p:nvGraphicFramePr>
        <p:xfrm>
          <a:off x="3287713" y="5445125"/>
          <a:ext cx="1455737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11" imgW="1256665" imgH="723900" progId="Equation.3">
                  <p:embed/>
                </p:oleObj>
              </mc:Choice>
              <mc:Fallback>
                <p:oleObj name="" r:id="rId11" imgW="1256665" imgH="723900" progId="Equation.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87713" y="5445125"/>
                        <a:ext cx="1455737" cy="836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8" name="Text Box 10"/>
          <p:cNvSpPr txBox="1"/>
          <p:nvPr/>
        </p:nvSpPr>
        <p:spPr>
          <a:xfrm>
            <a:off x="3536950" y="2774950"/>
            <a:ext cx="4303713" cy="95313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这类问题</a:t>
            </a:r>
            <a:r>
              <a:rPr lang="en-US" altLang="zh-CN" sz="2800" dirty="0">
                <a:latin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</a:rPr>
              <a:t>称为“ 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”型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86379" name="Rectangle 11"/>
          <p:cNvSpPr/>
          <p:nvPr/>
        </p:nvSpPr>
        <p:spPr>
          <a:xfrm>
            <a:off x="7659688" y="2774950"/>
            <a:ext cx="894080" cy="52197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通分</a:t>
            </a:r>
            <a:endParaRPr lang="zh-CN" altLang="en-US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6372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6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637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6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6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6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Text Box 2"/>
          <p:cNvSpPr txBox="1"/>
          <p:nvPr/>
        </p:nvSpPr>
        <p:spPr>
          <a:xfrm>
            <a:off x="2403475" y="949325"/>
            <a:ext cx="1905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5’</a:t>
            </a:r>
            <a:endParaRPr lang="en-US" altLang="zh-CN" sz="2800" b="1" baseline="30000" dirty="0">
              <a:solidFill>
                <a:srgbClr val="00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3522663" y="923925"/>
          <a:ext cx="37877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1" imgW="3340100" imgH="596900" progId="Equation.3">
                  <p:embed/>
                </p:oleObj>
              </mc:Choice>
              <mc:Fallback>
                <p:oleObj name="" r:id="rId1" imgW="3340100" imgH="596900" progId="Equation.3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2663" y="923925"/>
                        <a:ext cx="3787775" cy="676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6" name="Text Box 4"/>
          <p:cNvSpPr txBox="1"/>
          <p:nvPr/>
        </p:nvSpPr>
        <p:spPr>
          <a:xfrm>
            <a:off x="2403475" y="1982788"/>
            <a:ext cx="76835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</a:rPr>
              <a:t>这是两无穷大量之差的问题</a:t>
            </a:r>
            <a:r>
              <a:rPr lang="en-US" altLang="zh-CN" sz="2800" dirty="0">
                <a:latin typeface="Times New Roman" panose="02020603050405020304" pitchFamily="18" charset="0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</a:rPr>
              <a:t>即“ 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” 型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87397" name="Rectangle 5"/>
          <p:cNvSpPr/>
          <p:nvPr/>
        </p:nvSpPr>
        <p:spPr>
          <a:xfrm>
            <a:off x="3148013" y="2644775"/>
            <a:ext cx="43611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对无理函数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可考虑有理化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187398" name="Object 6"/>
          <p:cNvGraphicFramePr>
            <a:graphicFrameLocks noChangeAspect="1"/>
          </p:cNvGraphicFramePr>
          <p:nvPr/>
        </p:nvGraphicFramePr>
        <p:xfrm>
          <a:off x="2855913" y="3500438"/>
          <a:ext cx="33401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3" imgW="2946400" imgH="596900" progId="Equation.3">
                  <p:embed/>
                </p:oleObj>
              </mc:Choice>
              <mc:Fallback>
                <p:oleObj name="" r:id="rId3" imgW="2946400" imgH="596900" progId="Equation.3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5913" y="3500438"/>
                        <a:ext cx="3340100" cy="676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9" name="Object 7"/>
          <p:cNvGraphicFramePr>
            <a:graphicFrameLocks noChangeAspect="1"/>
          </p:cNvGraphicFramePr>
          <p:nvPr/>
        </p:nvGraphicFramePr>
        <p:xfrm>
          <a:off x="6311900" y="3429000"/>
          <a:ext cx="328930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5" imgW="3035300" imgH="787400" progId="Equation.3">
                  <p:embed/>
                </p:oleObj>
              </mc:Choice>
              <mc:Fallback>
                <p:oleObj name="" r:id="rId5" imgW="3035300" imgH="787400" progId="Equation.3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1900" y="3429000"/>
                        <a:ext cx="3289300" cy="879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00" name="Object 8"/>
          <p:cNvGraphicFramePr>
            <a:graphicFrameLocks noChangeAspect="1"/>
          </p:cNvGraphicFramePr>
          <p:nvPr/>
        </p:nvGraphicFramePr>
        <p:xfrm>
          <a:off x="2913063" y="4305300"/>
          <a:ext cx="3305175" cy="174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7" imgW="2870200" imgH="1511300" progId="Equation.3">
                  <p:embed/>
                </p:oleObj>
              </mc:Choice>
              <mc:Fallback>
                <p:oleObj name="" r:id="rId7" imgW="2870200" imgH="1511300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3063" y="4305300"/>
                        <a:ext cx="3305175" cy="174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01" name="Object 9"/>
          <p:cNvGraphicFramePr>
            <a:graphicFrameLocks noChangeAspect="1"/>
          </p:cNvGraphicFramePr>
          <p:nvPr/>
        </p:nvGraphicFramePr>
        <p:xfrm>
          <a:off x="6240463" y="4724400"/>
          <a:ext cx="5556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" r:id="rId9" imgW="457200" imgH="723900" progId="Equation.3">
                  <p:embed/>
                </p:oleObj>
              </mc:Choice>
              <mc:Fallback>
                <p:oleObj name="" r:id="rId9" imgW="457200" imgH="723900" progId="Equation.3">
                  <p:embed/>
                  <p:pic>
                    <p:nvPicPr>
                      <p:cNvPr id="0" name="图片 32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40463" y="4724400"/>
                        <a:ext cx="555625" cy="877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7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7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36625" y="692150"/>
            <a:ext cx="9474200" cy="2752090"/>
            <a:chOff x="1738" y="2097"/>
            <a:chExt cx="14920" cy="4334"/>
          </a:xfrm>
        </p:grpSpPr>
        <p:grpSp>
          <p:nvGrpSpPr>
            <p:cNvPr id="10" name="组合 9"/>
            <p:cNvGrpSpPr/>
            <p:nvPr/>
          </p:nvGrpSpPr>
          <p:grpSpPr>
            <a:xfrm>
              <a:off x="1738" y="2097"/>
              <a:ext cx="14920" cy="4335"/>
              <a:chOff x="1738" y="2097"/>
              <a:chExt cx="14920" cy="4335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738" y="2097"/>
                <a:ext cx="14920" cy="42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lnSpc>
                    <a:spcPct val="20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2</a:t>
                </a: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、《定理》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若                                ，则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lvl="0" algn="l" fontAlgn="base">
                  <a:lnSpc>
                    <a:spcPct val="20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①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若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lvl="0" algn="l" fontAlgn="base">
                  <a:lnSpc>
                    <a:spcPct val="20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	</a:t>
                </a: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②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若 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  <p:graphicFrame>
            <p:nvGraphicFramePr>
              <p:cNvPr id="2" name="对象 322562"/>
              <p:cNvGraphicFramePr>
                <a:graphicFrameLocks noChangeAspect="1"/>
              </p:cNvGraphicFramePr>
              <p:nvPr/>
            </p:nvGraphicFramePr>
            <p:xfrm>
              <a:off x="4502" y="5366"/>
              <a:ext cx="9231" cy="10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" r:id="rId1" imgW="2540000" imgH="292100" progId="Equation.DSMT4">
                      <p:embed/>
                    </p:oleObj>
                  </mc:Choice>
                  <mc:Fallback>
                    <p:oleObj name="" r:id="rId1" imgW="2540000" imgH="2921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502" y="5366"/>
                            <a:ext cx="9231" cy="106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5578" y="2300"/>
            <a:ext cx="4432" cy="15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3" imgW="1219200" imgH="431800" progId="Equation.DSMT4">
                    <p:embed/>
                  </p:oleObj>
                </mc:Choice>
                <mc:Fallback>
                  <p:oleObj name="" r:id="rId3" imgW="1219200" imgH="431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78" y="2300"/>
                          <a:ext cx="4432" cy="15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322562"/>
            <p:cNvGraphicFramePr>
              <a:graphicFrameLocks noChangeAspect="1"/>
            </p:cNvGraphicFramePr>
            <p:nvPr/>
          </p:nvGraphicFramePr>
          <p:xfrm>
            <a:off x="4502" y="3987"/>
            <a:ext cx="6967" cy="1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5" imgW="1917065" imgH="292100" progId="Equation.DSMT4">
                    <p:embed/>
                  </p:oleObj>
                </mc:Choice>
                <mc:Fallback>
                  <p:oleObj name="" r:id="rId5" imgW="1917065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2" y="3987"/>
                          <a:ext cx="6967" cy="10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组合 29"/>
          <p:cNvGrpSpPr/>
          <p:nvPr/>
        </p:nvGrpSpPr>
        <p:grpSpPr>
          <a:xfrm>
            <a:off x="1930400" y="3444240"/>
            <a:ext cx="7941310" cy="2750820"/>
            <a:chOff x="2917" y="5159"/>
            <a:chExt cx="12506" cy="4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917" y="5159"/>
              <a:ext cx="12507" cy="4215"/>
              <a:chOff x="1738" y="1557"/>
              <a:chExt cx="12507" cy="421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738" y="1557"/>
                <a:ext cx="12507" cy="42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lnSpc>
                    <a:spcPct val="30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0C1ADC"/>
                    </a:solidFill>
                    <a:latin typeface="楷体" panose="02010609060101010101" charset="-122"/>
                    <a:ea typeface="楷体" panose="02010609060101010101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证明：</a:t>
                </a: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①</a:t>
                </a:r>
                <a:endPara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lvl="0" algn="l" fontAlgn="base">
                  <a:lnSpc>
                    <a:spcPct val="30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	  </a:t>
                </a: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②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  <p:graphicFrame>
            <p:nvGraphicFramePr>
              <p:cNvPr id="24" name="对象 322562"/>
              <p:cNvGraphicFramePr>
                <a:graphicFrameLocks noChangeAspect="1"/>
              </p:cNvGraphicFramePr>
              <p:nvPr/>
            </p:nvGraphicFramePr>
            <p:xfrm>
              <a:off x="4458" y="2264"/>
              <a:ext cx="7800" cy="17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" name="" r:id="rId7" imgW="2145665" imgH="469900" progId="Equation.DSMT4">
                      <p:embed/>
                    </p:oleObj>
                  </mc:Choice>
                  <mc:Fallback>
                    <p:oleObj name="" r:id="rId7" imgW="2145665" imgH="4699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458" y="2264"/>
                            <a:ext cx="7800" cy="172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8" name="对象 322562"/>
            <p:cNvGraphicFramePr>
              <a:graphicFrameLocks noChangeAspect="1"/>
            </p:cNvGraphicFramePr>
            <p:nvPr/>
          </p:nvGraphicFramePr>
          <p:xfrm>
            <a:off x="5637" y="7815"/>
            <a:ext cx="7896" cy="16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" name="" r:id="rId9" imgW="2171700" imgH="457200" progId="Equation.DSMT4">
                    <p:embed/>
                  </p:oleObj>
                </mc:Choice>
                <mc:Fallback>
                  <p:oleObj name="" r:id="rId9" imgW="2171700" imgH="4572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637" y="7815"/>
                          <a:ext cx="7896" cy="16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1885" y="815340"/>
            <a:ext cx="99682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例如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  若              ，求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</a:t>
            </a:r>
            <a:r>
              <a:rPr lang="zh-CN" alt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b.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7306" y="918528"/>
          <a:ext cx="2586355" cy="98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1028700" imgH="393700" progId="Equation.KSEE3">
                  <p:embed/>
                </p:oleObj>
              </mc:Choice>
              <mc:Fallback>
                <p:oleObj name="" r:id="rId1" imgW="10287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7306" y="918528"/>
                        <a:ext cx="2586355" cy="989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742440" y="2228850"/>
            <a:ext cx="98107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解：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26043" y="2390776"/>
          <a:ext cx="6388100" cy="575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2540000" imgH="228600" progId="Equation.KSEE3">
                  <p:embed/>
                </p:oleObj>
              </mc:Choice>
              <mc:Fallback>
                <p:oleObj name="" r:id="rId3" imgW="25400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6043" y="2390776"/>
                        <a:ext cx="6388100" cy="575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26043" y="3302318"/>
          <a:ext cx="3449320" cy="98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371600" imgH="393700" progId="Equation.KSEE3">
                  <p:embed/>
                </p:oleObj>
              </mc:Choice>
              <mc:Fallback>
                <p:oleObj name="" r:id="rId5" imgW="13716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6043" y="3302318"/>
                        <a:ext cx="3449320" cy="989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yangyang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73058" name="Object 2"/>
          <p:cNvGraphicFramePr>
            <a:graphicFrameLocks noChangeAspect="1"/>
          </p:cNvGraphicFramePr>
          <p:nvPr/>
        </p:nvGraphicFramePr>
        <p:xfrm>
          <a:off x="1091248" y="448310"/>
          <a:ext cx="251460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7" name="" r:id="rId1" imgW="927100" imgH="431800" progId="Equation.3">
                  <p:embed/>
                </p:oleObj>
              </mc:Choice>
              <mc:Fallback>
                <p:oleObj name="" r:id="rId1" imgW="927100" imgH="431800" progId="Equation.3">
                  <p:embed/>
                  <p:pic>
                    <p:nvPicPr>
                      <p:cNvPr id="0" name="图片 36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91248" y="448310"/>
                        <a:ext cx="2514600" cy="1169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2" name="Object 2"/>
          <p:cNvGraphicFramePr>
            <a:graphicFrameLocks noChangeAspect="1"/>
          </p:cNvGraphicFramePr>
          <p:nvPr/>
        </p:nvGraphicFramePr>
        <p:xfrm>
          <a:off x="1036955" y="1701800"/>
          <a:ext cx="3486785" cy="978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4" name="" r:id="rId3" imgW="2667000" imgH="749300" progId="Equation.3">
                  <p:embed/>
                </p:oleObj>
              </mc:Choice>
              <mc:Fallback>
                <p:oleObj name="" r:id="rId3" imgW="2667000" imgH="749300" progId="Equation.3">
                  <p:embed/>
                  <p:pic>
                    <p:nvPicPr>
                      <p:cNvPr id="0" name="图片 364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955" y="1701800"/>
                        <a:ext cx="3486785" cy="9785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7" name="Object 2"/>
          <p:cNvGraphicFramePr>
            <a:graphicFrameLocks noChangeAspect="1"/>
          </p:cNvGraphicFramePr>
          <p:nvPr/>
        </p:nvGraphicFramePr>
        <p:xfrm>
          <a:off x="1091565" y="2872740"/>
          <a:ext cx="3376613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" name="" r:id="rId5" imgW="1270000" imgH="419100" progId="Equation.DSMT4">
                  <p:embed/>
                </p:oleObj>
              </mc:Choice>
              <mc:Fallback>
                <p:oleObj name="" r:id="rId5" imgW="1270000" imgH="419100" progId="Equation.DSMT4">
                  <p:embed/>
                  <p:pic>
                    <p:nvPicPr>
                      <p:cNvPr id="0" name="图片 36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1565" y="2872740"/>
                        <a:ext cx="3376613" cy="1112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2" name="Object 2"/>
          <p:cNvGraphicFramePr>
            <a:graphicFrameLocks noChangeAspect="1"/>
          </p:cNvGraphicFramePr>
          <p:nvPr/>
        </p:nvGraphicFramePr>
        <p:xfrm>
          <a:off x="971868" y="4370705"/>
          <a:ext cx="345598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" name="" r:id="rId7" imgW="1270000" imgH="419100" progId="Equation.DSMT4">
                  <p:embed/>
                </p:oleObj>
              </mc:Choice>
              <mc:Fallback>
                <p:oleObj name="" r:id="rId7" imgW="1270000" imgH="419100" progId="Equation.DSMT4">
                  <p:embed/>
                  <p:pic>
                    <p:nvPicPr>
                      <p:cNvPr id="0" name="图片 38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1868" y="4370705"/>
                        <a:ext cx="3455987" cy="1139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"/>
          <p:cNvGrpSpPr/>
          <p:nvPr/>
        </p:nvGrpSpPr>
        <p:grpSpPr>
          <a:xfrm>
            <a:off x="6408420" y="556895"/>
            <a:ext cx="4648200" cy="952500"/>
            <a:chOff x="-192" y="0"/>
            <a:chExt cx="2928" cy="600"/>
          </a:xfrm>
        </p:grpSpPr>
        <p:sp>
          <p:nvSpPr>
            <p:cNvPr id="179202" name="Text Box 3"/>
            <p:cNvSpPr txBox="1"/>
            <p:nvPr/>
          </p:nvSpPr>
          <p:spPr>
            <a:xfrm>
              <a:off x="-192" y="133"/>
              <a:ext cx="76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 i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endPara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aphicFrame>
          <p:nvGraphicFramePr>
            <p:cNvPr id="179203" name="Object 7"/>
            <p:cNvGraphicFramePr>
              <a:graphicFrameLocks noChangeAspect="1"/>
            </p:cNvGraphicFramePr>
            <p:nvPr/>
          </p:nvGraphicFramePr>
          <p:xfrm>
            <a:off x="576" y="0"/>
            <a:ext cx="2160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" name="" r:id="rId9" imgW="3427730" imgH="951865" progId="Equation.DSMT4">
                    <p:embed/>
                  </p:oleObj>
                </mc:Choice>
                <mc:Fallback>
                  <p:oleObj name="" r:id="rId9" imgW="3427730" imgH="951865" progId="Equation.DSMT4">
                    <p:embed/>
                    <p:pic>
                      <p:nvPicPr>
                        <p:cNvPr id="0" name="图片 382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76" y="0"/>
                          <a:ext cx="2160" cy="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0226" name="Object 2"/>
          <p:cNvGraphicFramePr>
            <a:graphicFrameLocks noChangeAspect="1"/>
          </p:cNvGraphicFramePr>
          <p:nvPr/>
        </p:nvGraphicFramePr>
        <p:xfrm>
          <a:off x="7769861" y="1953260"/>
          <a:ext cx="314388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" name="" r:id="rId11" imgW="1270000" imgH="419100" progId="Equation.3">
                  <p:embed/>
                </p:oleObj>
              </mc:Choice>
              <mc:Fallback>
                <p:oleObj name="" r:id="rId11" imgW="1270000" imgH="419100" progId="Equation.3">
                  <p:embed/>
                  <p:pic>
                    <p:nvPicPr>
                      <p:cNvPr id="0" name="图片 38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69861" y="1953260"/>
                        <a:ext cx="3143885" cy="1038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5783263" y="3349625"/>
          <a:ext cx="640873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8" name="" r:id="rId13" imgW="2514600" imgH="419100" progId="Equation.DSMT4">
                  <p:embed/>
                </p:oleObj>
              </mc:Choice>
              <mc:Fallback>
                <p:oleObj name="" r:id="rId13" imgW="2514600" imgH="419100" progId="Equation.DSMT4">
                  <p:embed/>
                  <p:pic>
                    <p:nvPicPr>
                      <p:cNvPr id="0" name="图片 3927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783263" y="3349625"/>
                        <a:ext cx="6408737" cy="1020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1" name="Text Box 2"/>
          <p:cNvSpPr txBox="1"/>
          <p:nvPr/>
        </p:nvSpPr>
        <p:spPr>
          <a:xfrm>
            <a:off x="5962015" y="4782185"/>
            <a:ext cx="21120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</a:t>
            </a:r>
            <a:r>
              <a:rPr lang="en-US" altLang="zh-CN" sz="28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2800" b="1" i="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已知</a:t>
            </a:r>
            <a:endParaRPr lang="zh-CN" altLang="en-US" sz="2800" b="1" i="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129027" name="Object 2"/>
          <p:cNvGraphicFramePr>
            <a:graphicFrameLocks noChangeAspect="1"/>
          </p:cNvGraphicFramePr>
          <p:nvPr/>
        </p:nvGraphicFramePr>
        <p:xfrm>
          <a:off x="7543800" y="4370705"/>
          <a:ext cx="3512820" cy="118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8" name="" r:id="rId15" imgW="1245235" imgH="419100" progId="Equation.DSMT4">
                  <p:embed/>
                </p:oleObj>
              </mc:Choice>
              <mc:Fallback>
                <p:oleObj name="" r:id="rId15" imgW="1245235" imgH="419100" progId="Equation.DSMT4">
                  <p:embed/>
                  <p:pic>
                    <p:nvPicPr>
                      <p:cNvPr id="0" name="图片 391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43800" y="4370705"/>
                        <a:ext cx="3512820" cy="1183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3"/>
          <p:cNvGraphicFramePr>
            <a:graphicFrameLocks noChangeAspect="1"/>
          </p:cNvGraphicFramePr>
          <p:nvPr/>
        </p:nvGraphicFramePr>
        <p:xfrm>
          <a:off x="7543483" y="5715000"/>
          <a:ext cx="31972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" name="" r:id="rId17" imgW="1078865" imgH="215900" progId="Equation.DSMT4">
                  <p:embed/>
                </p:oleObj>
              </mc:Choice>
              <mc:Fallback>
                <p:oleObj name="" r:id="rId17" imgW="1078865" imgH="215900" progId="Equation.DSMT4">
                  <p:embed/>
                  <p:pic>
                    <p:nvPicPr>
                      <p:cNvPr id="0" name="图片 391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43483" y="5715000"/>
                        <a:ext cx="3197225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21945" y="830580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1945" y="1960880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1945" y="3349625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1945" y="4843780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03035" y="2531110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75605" y="3630295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77740" y="276225"/>
            <a:ext cx="21736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试一试    练一练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3057" name="Rectangle 2"/>
          <p:cNvSpPr>
            <a:spLocks noGrp="1"/>
          </p:cNvSpPr>
          <p:nvPr/>
        </p:nvSpPr>
        <p:spPr>
          <a:xfrm>
            <a:off x="1700530" y="1010285"/>
            <a:ext cx="1557655" cy="3397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lvl="0">
              <a:buClrTx/>
              <a:buSzTx/>
              <a:buFontTx/>
              <a:defRPr/>
            </a:lvl1pPr>
          </a:lstStyle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求</a:t>
            </a:r>
            <a:endParaRPr lang="zh-CN" altLang="en-US" sz="2800" b="1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3058" name="Object 2"/>
          <p:cNvGraphicFramePr>
            <a:graphicFrameLocks noChangeAspect="1"/>
          </p:cNvGraphicFramePr>
          <p:nvPr/>
        </p:nvGraphicFramePr>
        <p:xfrm>
          <a:off x="2977833" y="535305"/>
          <a:ext cx="251460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7" name="" r:id="rId1" imgW="927100" imgH="431800" progId="Equation.3">
                  <p:embed/>
                </p:oleObj>
              </mc:Choice>
              <mc:Fallback>
                <p:oleObj name="" r:id="rId1" imgW="927100" imgH="431800" progId="Equation.3">
                  <p:embed/>
                  <p:pic>
                    <p:nvPicPr>
                      <p:cNvPr id="0" name="图片 36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77833" y="535305"/>
                        <a:ext cx="2514600" cy="1169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6" name="Text Box 4"/>
          <p:cNvSpPr txBox="1"/>
          <p:nvPr/>
        </p:nvSpPr>
        <p:spPr>
          <a:xfrm>
            <a:off x="1914525" y="2035493"/>
            <a:ext cx="685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</a:rPr>
              <a:t>解</a:t>
            </a:r>
            <a:endParaRPr lang="zh-CN" altLang="en-US" sz="2800" b="1" i="0" dirty="0">
              <a:solidFill>
                <a:srgbClr val="0C1ADC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graphicFrame>
        <p:nvGraphicFramePr>
          <p:cNvPr id="105477" name="Object 3"/>
          <p:cNvGraphicFramePr>
            <a:graphicFrameLocks noChangeAspect="1"/>
          </p:cNvGraphicFramePr>
          <p:nvPr/>
        </p:nvGraphicFramePr>
        <p:xfrm>
          <a:off x="1914525" y="2799398"/>
          <a:ext cx="2517775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" name="" r:id="rId3" imgW="927100" imgH="431800" progId="Equation.3">
                  <p:embed/>
                </p:oleObj>
              </mc:Choice>
              <mc:Fallback>
                <p:oleObj name="" r:id="rId3" imgW="927100" imgH="431800" progId="Equation.3">
                  <p:embed/>
                  <p:pic>
                    <p:nvPicPr>
                      <p:cNvPr id="0" name="图片 36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4525" y="2799398"/>
                        <a:ext cx="2517775" cy="1173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8" name="Object 4"/>
          <p:cNvGraphicFramePr>
            <a:graphicFrameLocks noChangeAspect="1"/>
          </p:cNvGraphicFramePr>
          <p:nvPr/>
        </p:nvGraphicFramePr>
        <p:xfrm>
          <a:off x="2765425" y="1884998"/>
          <a:ext cx="10668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" name="" r:id="rId5" imgW="508000" imgH="393700" progId="Equation.3">
                  <p:embed/>
                </p:oleObj>
              </mc:Choice>
              <mc:Fallback>
                <p:oleObj name="" r:id="rId5" imgW="508000" imgH="393700" progId="Equation.3">
                  <p:embed/>
                  <p:pic>
                    <p:nvPicPr>
                      <p:cNvPr id="0" name="图片 36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5425" y="1884998"/>
                        <a:ext cx="1066800" cy="823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Text Box 7"/>
          <p:cNvSpPr txBox="1"/>
          <p:nvPr/>
        </p:nvSpPr>
        <p:spPr>
          <a:xfrm>
            <a:off x="3973195" y="1961515"/>
            <a:ext cx="32753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charset="-122"/>
              </a:rPr>
              <a:t>（分子有理化）</a:t>
            </a:r>
            <a:endParaRPr lang="zh-CN" altLang="en-US" sz="2800" b="1" i="0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graphicFrame>
        <p:nvGraphicFramePr>
          <p:cNvPr id="105480" name="Object 5"/>
          <p:cNvGraphicFramePr>
            <a:graphicFrameLocks noChangeAspect="1"/>
          </p:cNvGraphicFramePr>
          <p:nvPr/>
        </p:nvGraphicFramePr>
        <p:xfrm>
          <a:off x="4505325" y="2799398"/>
          <a:ext cx="5029200" cy="125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" name="" r:id="rId7" imgW="1892300" imgH="469900" progId="Equation.3">
                  <p:embed/>
                </p:oleObj>
              </mc:Choice>
              <mc:Fallback>
                <p:oleObj name="" r:id="rId7" imgW="1892300" imgH="469900" progId="Equation.3">
                  <p:embed/>
                  <p:pic>
                    <p:nvPicPr>
                      <p:cNvPr id="0" name="图片 36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5325" y="2799398"/>
                        <a:ext cx="5029200" cy="1252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1" name="Object 6"/>
          <p:cNvGraphicFramePr>
            <a:graphicFrameLocks noChangeAspect="1"/>
          </p:cNvGraphicFramePr>
          <p:nvPr/>
        </p:nvGraphicFramePr>
        <p:xfrm>
          <a:off x="1990725" y="4420235"/>
          <a:ext cx="335280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" name="" r:id="rId9" imgW="1257300" imgH="431800" progId="Equation.3">
                  <p:embed/>
                </p:oleObj>
              </mc:Choice>
              <mc:Fallback>
                <p:oleObj name="" r:id="rId9" imgW="1257300" imgH="431800" progId="Equation.3">
                  <p:embed/>
                  <p:pic>
                    <p:nvPicPr>
                      <p:cNvPr id="0" name="图片 362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90725" y="4420235"/>
                        <a:ext cx="3352800" cy="1154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2" name="Object 7"/>
          <p:cNvGraphicFramePr>
            <a:graphicFrameLocks noChangeAspect="1"/>
          </p:cNvGraphicFramePr>
          <p:nvPr/>
        </p:nvGraphicFramePr>
        <p:xfrm>
          <a:off x="5343525" y="4358323"/>
          <a:ext cx="29718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6" name="" r:id="rId11" imgW="1054100" imgH="419100" progId="Equation.3">
                  <p:embed/>
                </p:oleObj>
              </mc:Choice>
              <mc:Fallback>
                <p:oleObj name="" r:id="rId11" imgW="1054100" imgH="419100" progId="Equation.3">
                  <p:embed/>
                  <p:pic>
                    <p:nvPicPr>
                      <p:cNvPr id="0" name="图片 36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43525" y="4358323"/>
                        <a:ext cx="2971800" cy="1190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3" name="Object 8"/>
          <p:cNvGraphicFramePr>
            <a:graphicFrameLocks noChangeAspect="1"/>
          </p:cNvGraphicFramePr>
          <p:nvPr/>
        </p:nvGraphicFramePr>
        <p:xfrm>
          <a:off x="8315325" y="4399598"/>
          <a:ext cx="7969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" name="" r:id="rId13" imgW="317500" imgH="393065" progId="Equation.3">
                  <p:embed/>
                </p:oleObj>
              </mc:Choice>
              <mc:Fallback>
                <p:oleObj name="" r:id="rId13" imgW="317500" imgH="393065" progId="Equation.3">
                  <p:embed/>
                  <p:pic>
                    <p:nvPicPr>
                      <p:cNvPr id="0" name="图片 362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315325" y="4399598"/>
                        <a:ext cx="796925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1460" y="142240"/>
            <a:ext cx="2116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93AF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练一练</a:t>
            </a:r>
            <a:endParaRPr lang="zh-CN" altLang="en-US" sz="3600" b="1">
              <a:solidFill>
                <a:srgbClr val="F93AF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  <p:bldP spid="1054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Text Box 2"/>
          <p:cNvSpPr txBox="1"/>
          <p:nvPr/>
        </p:nvSpPr>
        <p:spPr>
          <a:xfrm>
            <a:off x="4079875" y="0"/>
            <a:ext cx="41275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数列的概念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7347" name="Text Box 3"/>
          <p:cNvSpPr txBox="1"/>
          <p:nvPr/>
        </p:nvSpPr>
        <p:spPr>
          <a:xfrm>
            <a:off x="2135188" y="1052513"/>
            <a:ext cx="59769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数列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就是指按自然数编了号的一列数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3757613" y="1643063"/>
          <a:ext cx="31480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43000" imgH="228600" progId="Equation.DSMT4">
                  <p:embed/>
                </p:oleObj>
              </mc:Choice>
              <mc:Fallback>
                <p:oleObj name="" r:id="rId1" imgW="1143000" imgH="228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57613" y="1643063"/>
                        <a:ext cx="3148012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Text Box 5"/>
          <p:cNvSpPr txBox="1"/>
          <p:nvPr/>
        </p:nvSpPr>
        <p:spPr>
          <a:xfrm>
            <a:off x="2208213" y="2492375"/>
            <a:ext cx="64087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记为 </a:t>
            </a:r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{</a:t>
            </a:r>
            <a:r>
              <a:rPr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},</a:t>
            </a:r>
            <a:r>
              <a:rPr lang="en-US" altLang="zh-CN" sz="2400" b="1" dirty="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其中 </a:t>
            </a:r>
            <a:r>
              <a:rPr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n  </a:t>
            </a:r>
            <a:r>
              <a:rPr lang="zh-CN" altLang="en-US" sz="2400" b="1" dirty="0">
                <a:latin typeface="Times New Roman" panose="02020603050405020304" pitchFamily="18" charset="0"/>
              </a:rPr>
              <a:t>称为该数列的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通项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57350" name="Text Box 6"/>
          <p:cNvSpPr txBox="1"/>
          <p:nvPr/>
        </p:nvSpPr>
        <p:spPr>
          <a:xfrm>
            <a:off x="3719513" y="3860800"/>
            <a:ext cx="468153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</a:rPr>
              <a:t>... ,  2</a:t>
            </a:r>
            <a:r>
              <a:rPr lang="en-US" altLang="zh-CN" sz="2800" i="1" baseline="30000" dirty="0">
                <a:latin typeface="Times New Roman" panose="02020603050405020304" pitchFamily="18" charset="0"/>
              </a:rPr>
              <a:t>n </a:t>
            </a:r>
            <a:r>
              <a:rPr lang="zh-CN" altLang="en-US" sz="2800" i="1" dirty="0">
                <a:latin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</a:rPr>
              <a:t>... ,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3935413" y="4797425"/>
          <a:ext cx="432117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1473200" imgH="393700" progId="Equation.DSMT4">
                  <p:embed/>
                </p:oleObj>
              </mc:Choice>
              <mc:Fallback>
                <p:oleObj name="" r:id="rId3" imgW="1473200" imgH="3937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5413" y="4797425"/>
                        <a:ext cx="4321175" cy="779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8"/>
          <p:cNvGraphicFramePr>
            <a:graphicFrameLocks noChangeAspect="1"/>
          </p:cNvGraphicFramePr>
          <p:nvPr/>
        </p:nvGraphicFramePr>
        <p:xfrm>
          <a:off x="4008438" y="5805488"/>
          <a:ext cx="424815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1473200" imgH="228600" progId="Equation.DSMT4">
                  <p:embed/>
                </p:oleObj>
              </mc:Choice>
              <mc:Fallback>
                <p:oleObj name="" r:id="rId5" imgW="1473200" imgH="2286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8438" y="5805488"/>
                        <a:ext cx="4248150" cy="560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3" name="Text Box 9"/>
          <p:cNvSpPr txBox="1"/>
          <p:nvPr/>
        </p:nvSpPr>
        <p:spPr>
          <a:xfrm>
            <a:off x="2135188" y="3213100"/>
            <a:ext cx="28082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几个数列的例子</a:t>
            </a:r>
            <a:r>
              <a:rPr lang="en-US" altLang="zh-CN" sz="2800" b="1" dirty="0">
                <a:latin typeface="Times New Roman" panose="02020603050405020304" pitchFamily="18" charset="0"/>
              </a:rPr>
              <a:t>: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7354" name="Object 10"/>
          <p:cNvGraphicFramePr>
            <a:graphicFrameLocks noChangeAspect="1"/>
          </p:cNvGraphicFramePr>
          <p:nvPr/>
        </p:nvGraphicFramePr>
        <p:xfrm>
          <a:off x="2208213" y="3860800"/>
          <a:ext cx="6556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7" imgW="304800" imgH="279400" progId="Equation.DSMT4">
                  <p:embed/>
                </p:oleObj>
              </mc:Choice>
              <mc:Fallback>
                <p:oleObj name="" r:id="rId7" imgW="304800" imgH="2794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8213" y="3860800"/>
                        <a:ext cx="655637" cy="60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5" name="Object 11"/>
          <p:cNvGraphicFramePr>
            <a:graphicFrameLocks noChangeAspect="1"/>
          </p:cNvGraphicFramePr>
          <p:nvPr/>
        </p:nvGraphicFramePr>
        <p:xfrm>
          <a:off x="2135188" y="4652963"/>
          <a:ext cx="10668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9" imgW="495300" imgH="431800" progId="Equation.DSMT4">
                  <p:embed/>
                </p:oleObj>
              </mc:Choice>
              <mc:Fallback>
                <p:oleObj name="" r:id="rId9" imgW="495300" imgH="4318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4652963"/>
                        <a:ext cx="1066800" cy="928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6" name="Object 12"/>
          <p:cNvGraphicFramePr>
            <a:graphicFrameLocks noChangeAspect="1"/>
          </p:cNvGraphicFramePr>
          <p:nvPr/>
        </p:nvGraphicFramePr>
        <p:xfrm>
          <a:off x="2039938" y="5805488"/>
          <a:ext cx="125888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1" imgW="584200" imgH="330200" progId="Equation.DSMT4">
                  <p:embed/>
                </p:oleObj>
              </mc:Choice>
              <mc:Fallback>
                <p:oleObj name="" r:id="rId11" imgW="584200" imgH="3302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9938" y="5805488"/>
                        <a:ext cx="1258887" cy="7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33" name="Picture 13" descr="tree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3225" y="908050"/>
            <a:ext cx="2644775" cy="5446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58" name="Picture 14" descr="borders0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7713" y="765175"/>
            <a:ext cx="4672012" cy="215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7" grpId="0"/>
      <p:bldP spid="57349" grpId="0"/>
      <p:bldP spid="57350" grpId="0"/>
      <p:bldP spid="5735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4081" name="Text Box 2"/>
          <p:cNvSpPr txBox="1"/>
          <p:nvPr/>
        </p:nvSpPr>
        <p:spPr>
          <a:xfrm>
            <a:off x="1425893" y="1093153"/>
            <a:ext cx="19050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endParaRPr lang="en-US" altLang="zh-CN" sz="2800" b="1" i="0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174082" name="Object 2"/>
          <p:cNvGraphicFramePr>
            <a:graphicFrameLocks noChangeAspect="1"/>
          </p:cNvGraphicFramePr>
          <p:nvPr/>
        </p:nvGraphicFramePr>
        <p:xfrm>
          <a:off x="2395855" y="929323"/>
          <a:ext cx="30241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4" name="" r:id="rId1" imgW="2667000" imgH="749300" progId="Equation.3">
                  <p:embed/>
                </p:oleObj>
              </mc:Choice>
              <mc:Fallback>
                <p:oleObj name="" r:id="rId1" imgW="2667000" imgH="749300" progId="Equation.3">
                  <p:embed/>
                  <p:pic>
                    <p:nvPicPr>
                      <p:cNvPr id="0" name="图片 36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95855" y="929323"/>
                        <a:ext cx="3024188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0" name="Text Box 4"/>
          <p:cNvSpPr txBox="1"/>
          <p:nvPr/>
        </p:nvSpPr>
        <p:spPr>
          <a:xfrm>
            <a:off x="1722120" y="1897380"/>
            <a:ext cx="1019810" cy="6076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55650" indent="-75565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i="0" dirty="0">
                <a:solidFill>
                  <a:srgbClr val="0C1AD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</a:t>
            </a:r>
            <a:endParaRPr lang="en-US" altLang="zh-CN" sz="2800" b="1" i="0" dirty="0">
              <a:solidFill>
                <a:srgbClr val="0C1AD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06501" name="Object 3"/>
          <p:cNvGraphicFramePr>
            <a:graphicFrameLocks noChangeAspect="1"/>
          </p:cNvGraphicFramePr>
          <p:nvPr/>
        </p:nvGraphicFramePr>
        <p:xfrm>
          <a:off x="2466340" y="2758758"/>
          <a:ext cx="257651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" name="" r:id="rId3" imgW="2273300" imgH="749300" progId="Equation.3">
                  <p:embed/>
                </p:oleObj>
              </mc:Choice>
              <mc:Fallback>
                <p:oleObj name="" r:id="rId3" imgW="2273300" imgH="749300" progId="Equation.3">
                  <p:embed/>
                  <p:pic>
                    <p:nvPicPr>
                      <p:cNvPr id="0" name="图片 364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6340" y="2758758"/>
                        <a:ext cx="2576513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2" name="Object 4"/>
          <p:cNvGraphicFramePr>
            <a:graphicFrameLocks noChangeAspect="1"/>
          </p:cNvGraphicFramePr>
          <p:nvPr/>
        </p:nvGraphicFramePr>
        <p:xfrm>
          <a:off x="5149215" y="2693670"/>
          <a:ext cx="32543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" name="" r:id="rId5" imgW="2895600" imgH="850900" progId="Equation.3">
                  <p:embed/>
                </p:oleObj>
              </mc:Choice>
              <mc:Fallback>
                <p:oleObj name="" r:id="rId5" imgW="2895600" imgH="850900" progId="Equation.3">
                  <p:embed/>
                  <p:pic>
                    <p:nvPicPr>
                      <p:cNvPr id="0" name="图片 36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49215" y="2693670"/>
                        <a:ext cx="3254375" cy="955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3" name="Object 5"/>
          <p:cNvGraphicFramePr>
            <a:graphicFrameLocks noChangeAspect="1"/>
          </p:cNvGraphicFramePr>
          <p:nvPr/>
        </p:nvGraphicFramePr>
        <p:xfrm>
          <a:off x="5149215" y="3985260"/>
          <a:ext cx="320357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" name="" r:id="rId7" imgW="2895600" imgH="800100" progId="Equation.3">
                  <p:embed/>
                </p:oleObj>
              </mc:Choice>
              <mc:Fallback>
                <p:oleObj name="" r:id="rId7" imgW="2895600" imgH="800100" progId="Equation.3">
                  <p:embed/>
                  <p:pic>
                    <p:nvPicPr>
                      <p:cNvPr id="0" name="图片 364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49215" y="3985260"/>
                        <a:ext cx="3203575" cy="885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4" name="Object 6"/>
          <p:cNvGraphicFramePr>
            <a:graphicFrameLocks noChangeAspect="1"/>
          </p:cNvGraphicFramePr>
          <p:nvPr/>
        </p:nvGraphicFramePr>
        <p:xfrm>
          <a:off x="5148898" y="5206683"/>
          <a:ext cx="2195512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" name="" r:id="rId9" imgW="1955800" imgH="749300" progId="Equation.3">
                  <p:embed/>
                </p:oleObj>
              </mc:Choice>
              <mc:Fallback>
                <p:oleObj name="" r:id="rId9" imgW="1955800" imgH="749300" progId="Equation.3">
                  <p:embed/>
                  <p:pic>
                    <p:nvPicPr>
                      <p:cNvPr id="0" name="图片 36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48898" y="5206683"/>
                        <a:ext cx="2195512" cy="842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5" name="Object 7"/>
          <p:cNvGraphicFramePr>
            <a:graphicFrameLocks noChangeAspect="1"/>
          </p:cNvGraphicFramePr>
          <p:nvPr/>
        </p:nvGraphicFramePr>
        <p:xfrm>
          <a:off x="7561898" y="5212715"/>
          <a:ext cx="1455737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" name="" r:id="rId11" imgW="1256665" imgH="723900" progId="Equation.3">
                  <p:embed/>
                </p:oleObj>
              </mc:Choice>
              <mc:Fallback>
                <p:oleObj name="" r:id="rId11" imgW="1256665" imgH="723900" progId="Equation.3">
                  <p:embed/>
                  <p:pic>
                    <p:nvPicPr>
                      <p:cNvPr id="0" name="图片 364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61898" y="5212715"/>
                        <a:ext cx="1455737" cy="836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6" name="Text Box 10"/>
          <p:cNvSpPr txBox="1"/>
          <p:nvPr/>
        </p:nvSpPr>
        <p:spPr>
          <a:xfrm>
            <a:off x="2564765" y="1985645"/>
            <a:ext cx="43037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这类问题</a:t>
            </a:r>
            <a:r>
              <a:rPr lang="en-US" altLang="zh-CN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, </a:t>
            </a:r>
            <a:r>
              <a:rPr lang="zh-CN" altLang="en-US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称为“  </a:t>
            </a:r>
            <a:r>
              <a:rPr lang="zh-CN" altLang="en-US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”型</a:t>
            </a:r>
            <a:r>
              <a:rPr lang="en-US" altLang="zh-CN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. </a:t>
            </a:r>
            <a:endParaRPr lang="en-US" altLang="zh-CN" sz="2800" b="1" i="0" dirty="0">
              <a:solidFill>
                <a:schemeClr val="tx1"/>
              </a:solidFill>
              <a:latin typeface="Times New Roman" panose="02020603050405020304" pitchFamily="18" charset="0"/>
              <a:ea typeface="华文细黑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6507" name="Rectangle 11"/>
          <p:cNvSpPr/>
          <p:nvPr/>
        </p:nvSpPr>
        <p:spPr>
          <a:xfrm>
            <a:off x="6982778" y="1983105"/>
            <a:ext cx="160655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——</a:t>
            </a:r>
            <a:r>
              <a:rPr lang="zh-CN" altLang="en-US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通分</a:t>
            </a:r>
            <a:endParaRPr lang="zh-CN" altLang="en-US" sz="2800" b="1" i="0" dirty="0">
              <a:solidFill>
                <a:schemeClr val="tx1"/>
              </a:solidFill>
              <a:latin typeface="Times New Roman" panose="02020603050405020304" pitchFamily="18" charset="0"/>
              <a:ea typeface="华文细黑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00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50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08547" name="Object 2"/>
          <p:cNvGraphicFramePr>
            <a:graphicFrameLocks noChangeAspect="1"/>
          </p:cNvGraphicFramePr>
          <p:nvPr/>
        </p:nvGraphicFramePr>
        <p:xfrm>
          <a:off x="2485390" y="690245"/>
          <a:ext cx="3376613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" name="" r:id="rId1" imgW="1270000" imgH="419100" progId="Equation.DSMT4">
                  <p:embed/>
                </p:oleObj>
              </mc:Choice>
              <mc:Fallback>
                <p:oleObj name="" r:id="rId1" imgW="1270000" imgH="419100" progId="Equation.DSMT4">
                  <p:embed/>
                  <p:pic>
                    <p:nvPicPr>
                      <p:cNvPr id="0" name="图片 36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5390" y="690245"/>
                        <a:ext cx="3376613" cy="1112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8" name="Text Box 4"/>
          <p:cNvSpPr txBox="1"/>
          <p:nvPr/>
        </p:nvSpPr>
        <p:spPr>
          <a:xfrm>
            <a:off x="1799273" y="200945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08549" name="Object 3"/>
          <p:cNvGraphicFramePr>
            <a:graphicFrameLocks noChangeAspect="1"/>
          </p:cNvGraphicFramePr>
          <p:nvPr/>
        </p:nvGraphicFramePr>
        <p:xfrm>
          <a:off x="2548890" y="2000885"/>
          <a:ext cx="303371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9" name="" r:id="rId3" imgW="1206500" imgH="292100" progId="Equation.DSMT4">
                  <p:embed/>
                </p:oleObj>
              </mc:Choice>
              <mc:Fallback>
                <p:oleObj name="" r:id="rId3" imgW="1206500" imgH="292100" progId="Equation.DSMT4">
                  <p:embed/>
                  <p:pic>
                    <p:nvPicPr>
                      <p:cNvPr id="0" name="图片 36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8890" y="2000885"/>
                        <a:ext cx="3033713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0" name="Object 4"/>
          <p:cNvGraphicFramePr>
            <a:graphicFrameLocks noChangeAspect="1"/>
          </p:cNvGraphicFramePr>
          <p:nvPr/>
        </p:nvGraphicFramePr>
        <p:xfrm>
          <a:off x="5862003" y="2000885"/>
          <a:ext cx="30051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" name="" r:id="rId5" imgW="1156335" imgH="228600" progId="Equation.DSMT4">
                  <p:embed/>
                </p:oleObj>
              </mc:Choice>
              <mc:Fallback>
                <p:oleObj name="" r:id="rId5" imgW="1156335" imgH="228600" progId="Equation.DSMT4">
                  <p:embed/>
                  <p:pic>
                    <p:nvPicPr>
                      <p:cNvPr id="0" name="图片 36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2003" y="2000885"/>
                        <a:ext cx="3005137" cy="596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5"/>
          <p:cNvGraphicFramePr>
            <a:graphicFrameLocks noChangeAspect="1"/>
          </p:cNvGraphicFramePr>
          <p:nvPr/>
        </p:nvGraphicFramePr>
        <p:xfrm>
          <a:off x="1756728" y="3648710"/>
          <a:ext cx="3384550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7" name="" r:id="rId7" imgW="1130300" imgH="419100" progId="Equation.DSMT4">
                  <p:embed/>
                </p:oleObj>
              </mc:Choice>
              <mc:Fallback>
                <p:oleObj name="" r:id="rId7" imgW="1130300" imgH="419100" progId="Equation.DSMT4">
                  <p:embed/>
                  <p:pic>
                    <p:nvPicPr>
                      <p:cNvPr id="0" name="图片 363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6728" y="3648710"/>
                        <a:ext cx="3384550" cy="1258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2" name="Object 6"/>
          <p:cNvGraphicFramePr>
            <a:graphicFrameLocks noChangeAspect="1"/>
          </p:cNvGraphicFramePr>
          <p:nvPr/>
        </p:nvGraphicFramePr>
        <p:xfrm>
          <a:off x="5141278" y="3778885"/>
          <a:ext cx="180022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" name="" r:id="rId9" imgW="698500" imgH="406400" progId="Equation.DSMT4">
                  <p:embed/>
                </p:oleObj>
              </mc:Choice>
              <mc:Fallback>
                <p:oleObj name="" r:id="rId9" imgW="698500" imgH="406400" progId="Equation.DSMT4">
                  <p:embed/>
                  <p:pic>
                    <p:nvPicPr>
                      <p:cNvPr id="0" name="图片 38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41278" y="3778885"/>
                        <a:ext cx="1800225" cy="1042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3" name="Text Box 9"/>
          <p:cNvSpPr txBox="1"/>
          <p:nvPr/>
        </p:nvSpPr>
        <p:spPr>
          <a:xfrm>
            <a:off x="1799590" y="5296535"/>
            <a:ext cx="64404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由无穷小与无穷大的关系，得</a:t>
            </a:r>
            <a:endParaRPr lang="zh-CN" altLang="en-US" sz="32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8554" name="Object 7"/>
          <p:cNvGraphicFramePr>
            <a:graphicFrameLocks noChangeAspect="1"/>
          </p:cNvGraphicFramePr>
          <p:nvPr/>
        </p:nvGraphicFramePr>
        <p:xfrm>
          <a:off x="7331393" y="4907915"/>
          <a:ext cx="3598862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" name="" r:id="rId11" imgW="1346835" imgH="419100" progId="Equation.DSMT4">
                  <p:embed/>
                </p:oleObj>
              </mc:Choice>
              <mc:Fallback>
                <p:oleObj name="" r:id="rId11" imgW="1346835" imgH="419100" progId="Equation.DSMT4">
                  <p:embed/>
                  <p:pic>
                    <p:nvPicPr>
                      <p:cNvPr id="0" name="图片 381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31393" y="4907915"/>
                        <a:ext cx="3598862" cy="1119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5" name="Object 8"/>
          <p:cNvGraphicFramePr>
            <a:graphicFrameLocks noChangeAspect="1"/>
          </p:cNvGraphicFramePr>
          <p:nvPr/>
        </p:nvGraphicFramePr>
        <p:xfrm>
          <a:off x="1972628" y="2864485"/>
          <a:ext cx="705643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" name="" r:id="rId13" imgW="2805430" imgH="292100" progId="Equation.DSMT4">
                  <p:embed/>
                </p:oleObj>
              </mc:Choice>
              <mc:Fallback>
                <p:oleObj name="" r:id="rId13" imgW="2805430" imgH="292100" progId="Equation.DSMT4">
                  <p:embed/>
                  <p:pic>
                    <p:nvPicPr>
                      <p:cNvPr id="0" name="图片 382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72628" y="2864485"/>
                        <a:ext cx="7056437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1" name="Text Box 2"/>
          <p:cNvSpPr txBox="1"/>
          <p:nvPr/>
        </p:nvSpPr>
        <p:spPr>
          <a:xfrm>
            <a:off x="1425893" y="985838"/>
            <a:ext cx="19050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endParaRPr lang="en-US" altLang="zh-CN" sz="2800" b="1" i="0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/>
      <p:bldP spid="10855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9570" name="Text Box 2"/>
          <p:cNvSpPr txBox="1"/>
          <p:nvPr/>
        </p:nvSpPr>
        <p:spPr>
          <a:xfrm>
            <a:off x="1213803" y="195103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571" name="Text Box 3"/>
          <p:cNvSpPr txBox="1"/>
          <p:nvPr/>
        </p:nvSpPr>
        <p:spPr>
          <a:xfrm>
            <a:off x="1089660" y="1005205"/>
            <a:ext cx="93503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endParaRPr lang="en-US" altLang="zh-CN" sz="3200" b="1" i="0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109572" name="Object 2"/>
          <p:cNvGraphicFramePr>
            <a:graphicFrameLocks noChangeAspect="1"/>
          </p:cNvGraphicFramePr>
          <p:nvPr/>
        </p:nvGraphicFramePr>
        <p:xfrm>
          <a:off x="2138998" y="727075"/>
          <a:ext cx="345598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" name="" r:id="rId1" imgW="1270000" imgH="419100" progId="Equation.DSMT4">
                  <p:embed/>
                </p:oleObj>
              </mc:Choice>
              <mc:Fallback>
                <p:oleObj name="" r:id="rId1" imgW="1270000" imgH="419100" progId="Equation.DSMT4">
                  <p:embed/>
                  <p:pic>
                    <p:nvPicPr>
                      <p:cNvPr id="0" name="图片 38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8998" y="727075"/>
                        <a:ext cx="3455987" cy="1139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3"/>
          <p:cNvGraphicFramePr>
            <a:graphicFrameLocks noChangeAspect="1"/>
          </p:cNvGraphicFramePr>
          <p:nvPr/>
        </p:nvGraphicFramePr>
        <p:xfrm>
          <a:off x="2005965" y="2022475"/>
          <a:ext cx="61166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" name="" r:id="rId3" imgW="2258695" imgH="215900" progId="Equation.DSMT4">
                  <p:embed/>
                </p:oleObj>
              </mc:Choice>
              <mc:Fallback>
                <p:oleObj name="" r:id="rId3" imgW="2258695" imgH="215900" progId="Equation.DSMT4">
                  <p:embed/>
                  <p:pic>
                    <p:nvPicPr>
                      <p:cNvPr id="0" name="图片 38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5965" y="2022475"/>
                        <a:ext cx="6116638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4" name="Object 4"/>
          <p:cNvGraphicFramePr>
            <a:graphicFrameLocks noChangeAspect="1"/>
          </p:cNvGraphicFramePr>
          <p:nvPr/>
        </p:nvGraphicFramePr>
        <p:xfrm>
          <a:off x="2005965" y="2826385"/>
          <a:ext cx="722757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8" name="" r:id="rId5" imgW="2755900" imgH="203200" progId="Equation.3">
                  <p:embed/>
                </p:oleObj>
              </mc:Choice>
              <mc:Fallback>
                <p:oleObj name="" r:id="rId5" imgW="2755900" imgH="203200" progId="Equation.3">
                  <p:embed/>
                  <p:pic>
                    <p:nvPicPr>
                      <p:cNvPr id="0" name="图片 38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5965" y="2826385"/>
                        <a:ext cx="7227570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5" name="Object 5"/>
          <p:cNvGraphicFramePr>
            <a:graphicFrameLocks noChangeAspect="1"/>
          </p:cNvGraphicFramePr>
          <p:nvPr/>
        </p:nvGraphicFramePr>
        <p:xfrm>
          <a:off x="1899920" y="3610928"/>
          <a:ext cx="590391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6" name="" r:id="rId7" imgW="5549900" imgH="1028700" progId="Equation.3">
                  <p:embed/>
                </p:oleObj>
              </mc:Choice>
              <mc:Fallback>
                <p:oleObj name="" r:id="rId7" imgW="5549900" imgH="1028700" progId="Equation.3">
                  <p:embed/>
                  <p:pic>
                    <p:nvPicPr>
                      <p:cNvPr id="0" name="图片 38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99920" y="3610928"/>
                        <a:ext cx="5903913" cy="1093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6" name="Object 6"/>
          <p:cNvGraphicFramePr>
            <a:graphicFrameLocks noChangeAspect="1"/>
          </p:cNvGraphicFramePr>
          <p:nvPr/>
        </p:nvGraphicFramePr>
        <p:xfrm>
          <a:off x="4510405" y="4852353"/>
          <a:ext cx="1944688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" name="" r:id="rId9" imgW="1765300" imgH="901700" progId="Equation.3">
                  <p:embed/>
                </p:oleObj>
              </mc:Choice>
              <mc:Fallback>
                <p:oleObj name="" r:id="rId9" imgW="1765300" imgH="901700" progId="Equation.3">
                  <p:embed/>
                  <p:pic>
                    <p:nvPicPr>
                      <p:cNvPr id="0" name="图片 38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10405" y="4852353"/>
                        <a:ext cx="1944688" cy="993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7" name="Object 7"/>
          <p:cNvGraphicFramePr>
            <a:graphicFrameLocks noChangeAspect="1"/>
          </p:cNvGraphicFramePr>
          <p:nvPr/>
        </p:nvGraphicFramePr>
        <p:xfrm>
          <a:off x="6670993" y="4852353"/>
          <a:ext cx="79057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" name="" r:id="rId11" imgW="647700" imgH="825500" progId="Equation.3">
                  <p:embed/>
                </p:oleObj>
              </mc:Choice>
              <mc:Fallback>
                <p:oleObj name="" r:id="rId11" imgW="647700" imgH="825500" progId="Equation.3">
                  <p:embed/>
                  <p:pic>
                    <p:nvPicPr>
                      <p:cNvPr id="0" name="图片 38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70993" y="4852353"/>
                        <a:ext cx="790575" cy="1008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8" name="Object 8"/>
          <p:cNvGraphicFramePr>
            <a:graphicFrameLocks noChangeAspect="1"/>
          </p:cNvGraphicFramePr>
          <p:nvPr/>
        </p:nvGraphicFramePr>
        <p:xfrm>
          <a:off x="8270240" y="1806575"/>
          <a:ext cx="11176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" name="" r:id="rId13" imgW="1117600" imgH="901700" progId="Equation.3">
                  <p:embed/>
                </p:oleObj>
              </mc:Choice>
              <mc:Fallback>
                <p:oleObj name="" r:id="rId13" imgW="1117600" imgH="901700" progId="Equation.3">
                  <p:embed/>
                  <p:pic>
                    <p:nvPicPr>
                      <p:cNvPr id="0" name="图片 38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70240" y="1806575"/>
                        <a:ext cx="1117600" cy="901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9" name="Text Box 11"/>
          <p:cNvSpPr txBox="1"/>
          <p:nvPr/>
        </p:nvSpPr>
        <p:spPr>
          <a:xfrm>
            <a:off x="7803833" y="5066983"/>
            <a:ext cx="331152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消去零因子法</a:t>
            </a:r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endParaRPr lang="en-US" altLang="zh-CN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9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0" grpId="0"/>
      <p:bldP spid="109571" grpId="0"/>
      <p:bldP spid="10957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Group 2"/>
          <p:cNvGrpSpPr/>
          <p:nvPr/>
        </p:nvGrpSpPr>
        <p:grpSpPr>
          <a:xfrm>
            <a:off x="1125220" y="889635"/>
            <a:ext cx="4648200" cy="952500"/>
            <a:chOff x="-192" y="0"/>
            <a:chExt cx="2928" cy="600"/>
          </a:xfrm>
        </p:grpSpPr>
        <p:sp>
          <p:nvSpPr>
            <p:cNvPr id="179202" name="Text Box 3"/>
            <p:cNvSpPr txBox="1"/>
            <p:nvPr/>
          </p:nvSpPr>
          <p:spPr>
            <a:xfrm>
              <a:off x="-192" y="133"/>
              <a:ext cx="76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 i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endPara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aphicFrame>
          <p:nvGraphicFramePr>
            <p:cNvPr id="179203" name="Object 7"/>
            <p:cNvGraphicFramePr>
              <a:graphicFrameLocks noChangeAspect="1"/>
            </p:cNvGraphicFramePr>
            <p:nvPr/>
          </p:nvGraphicFramePr>
          <p:xfrm>
            <a:off x="576" y="0"/>
            <a:ext cx="2160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" name="" r:id="rId1" imgW="3427730" imgH="951865" progId="Equation.DSMT4">
                    <p:embed/>
                  </p:oleObj>
                </mc:Choice>
                <mc:Fallback>
                  <p:oleObj name="" r:id="rId1" imgW="3427730" imgH="951865" progId="Equation.DSMT4">
                    <p:embed/>
                    <p:pic>
                      <p:nvPicPr>
                        <p:cNvPr id="0" name="图片 382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76" y="0"/>
                          <a:ext cx="2160" cy="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1621" name="Text Box 5"/>
          <p:cNvSpPr txBox="1"/>
          <p:nvPr/>
        </p:nvSpPr>
        <p:spPr>
          <a:xfrm>
            <a:off x="1285558" y="211359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11622" name="Object 2"/>
          <p:cNvGraphicFramePr>
            <a:graphicFrameLocks noChangeAspect="1"/>
          </p:cNvGraphicFramePr>
          <p:nvPr/>
        </p:nvGraphicFramePr>
        <p:xfrm>
          <a:off x="2293620" y="2258060"/>
          <a:ext cx="6626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7" name="" r:id="rId3" imgW="6080760" imgH="431800" progId="Equation.3">
                  <p:embed/>
                </p:oleObj>
              </mc:Choice>
              <mc:Fallback>
                <p:oleObj name="" r:id="rId3" imgW="6080760" imgH="431800" progId="Equation.3">
                  <p:embed/>
                  <p:pic>
                    <p:nvPicPr>
                      <p:cNvPr id="0" name="图片 38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3620" y="2258060"/>
                        <a:ext cx="6626225" cy="468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3" name="Object 3"/>
          <p:cNvGraphicFramePr>
            <a:graphicFrameLocks noChangeAspect="1"/>
          </p:cNvGraphicFramePr>
          <p:nvPr/>
        </p:nvGraphicFramePr>
        <p:xfrm>
          <a:off x="6182995" y="889635"/>
          <a:ext cx="13684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6" name="" r:id="rId5" imgW="1207135" imgH="889635" progId="Equation.3">
                  <p:embed/>
                </p:oleObj>
              </mc:Choice>
              <mc:Fallback>
                <p:oleObj name="" r:id="rId5" imgW="1207135" imgH="889635" progId="Equation.3">
                  <p:embed/>
                  <p:pic>
                    <p:nvPicPr>
                      <p:cNvPr id="0" name="图片 38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82995" y="889635"/>
                        <a:ext cx="1368425" cy="1008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4" name="Object 4"/>
          <p:cNvGraphicFramePr>
            <a:graphicFrameLocks noChangeAspect="1"/>
          </p:cNvGraphicFramePr>
          <p:nvPr/>
        </p:nvGraphicFramePr>
        <p:xfrm>
          <a:off x="2222183" y="2834323"/>
          <a:ext cx="69119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" name="" r:id="rId7" imgW="2755900" imgH="228600" progId="Equation.DSMT4">
                  <p:embed/>
                </p:oleObj>
              </mc:Choice>
              <mc:Fallback>
                <p:oleObj name="" r:id="rId7" imgW="2755900" imgH="228600" progId="Equation.DSMT4">
                  <p:embed/>
                  <p:pic>
                    <p:nvPicPr>
                      <p:cNvPr id="0" name="图片 383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2183" y="2834323"/>
                        <a:ext cx="6911975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5" name="Object 5"/>
          <p:cNvGraphicFramePr>
            <a:graphicFrameLocks noChangeAspect="1"/>
          </p:cNvGraphicFramePr>
          <p:nvPr/>
        </p:nvGraphicFramePr>
        <p:xfrm>
          <a:off x="2149158" y="3482023"/>
          <a:ext cx="55245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" name="" r:id="rId9" imgW="5524500" imgH="1828800" progId="Equation.3">
                  <p:embed/>
                </p:oleObj>
              </mc:Choice>
              <mc:Fallback>
                <p:oleObj name="" r:id="rId9" imgW="5524500" imgH="1828800" progId="Equation.3">
                  <p:embed/>
                  <p:pic>
                    <p:nvPicPr>
                      <p:cNvPr id="0" name="图片 384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49158" y="3482023"/>
                        <a:ext cx="552450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6" name="Object 6"/>
          <p:cNvGraphicFramePr>
            <a:graphicFrameLocks noChangeAspect="1"/>
          </p:cNvGraphicFramePr>
          <p:nvPr/>
        </p:nvGraphicFramePr>
        <p:xfrm>
          <a:off x="7910195" y="3913823"/>
          <a:ext cx="725488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" name="" r:id="rId11" imgW="647700" imgH="826135" progId="Equation.3">
                  <p:embed/>
                </p:oleObj>
              </mc:Choice>
              <mc:Fallback>
                <p:oleObj name="" r:id="rId11" imgW="647700" imgH="826135" progId="Equation.3">
                  <p:embed/>
                  <p:pic>
                    <p:nvPicPr>
                      <p:cNvPr id="0" name="图片 38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910195" y="3913823"/>
                        <a:ext cx="725488" cy="9255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80225" name="Text Box 2"/>
          <p:cNvSpPr txBox="1"/>
          <p:nvPr/>
        </p:nvSpPr>
        <p:spPr>
          <a:xfrm>
            <a:off x="1168083" y="1118870"/>
            <a:ext cx="1219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80226" name="Object 2"/>
          <p:cNvGraphicFramePr>
            <a:graphicFrameLocks noChangeAspect="1"/>
          </p:cNvGraphicFramePr>
          <p:nvPr/>
        </p:nvGraphicFramePr>
        <p:xfrm>
          <a:off x="2134871" y="860425"/>
          <a:ext cx="314388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" name="" r:id="rId1" imgW="1270000" imgH="419100" progId="Equation.3">
                  <p:embed/>
                </p:oleObj>
              </mc:Choice>
              <mc:Fallback>
                <p:oleObj name="" r:id="rId1" imgW="1270000" imgH="419100" progId="Equation.3">
                  <p:embed/>
                  <p:pic>
                    <p:nvPicPr>
                      <p:cNvPr id="0" name="图片 38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4871" y="860425"/>
                        <a:ext cx="3143885" cy="1038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4" name="Text Box 4"/>
          <p:cNvSpPr txBox="1"/>
          <p:nvPr/>
        </p:nvSpPr>
        <p:spPr>
          <a:xfrm>
            <a:off x="1886585" y="206121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i="0" dirty="0">
              <a:solidFill>
                <a:srgbClr val="0C1AD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12645" name="Object 3"/>
          <p:cNvGraphicFramePr>
            <a:graphicFrameLocks noChangeAspect="1"/>
          </p:cNvGraphicFramePr>
          <p:nvPr/>
        </p:nvGraphicFramePr>
        <p:xfrm>
          <a:off x="2741295" y="2090420"/>
          <a:ext cx="56388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3" name="" r:id="rId3" imgW="2626360" imgH="215900" progId="Equation.3">
                  <p:embed/>
                </p:oleObj>
              </mc:Choice>
              <mc:Fallback>
                <p:oleObj name="" r:id="rId3" imgW="2626360" imgH="215900" progId="Equation.3">
                  <p:embed/>
                  <p:pic>
                    <p:nvPicPr>
                      <p:cNvPr id="0" name="图片 38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1295" y="2090420"/>
                        <a:ext cx="563880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6" name="Object 4"/>
          <p:cNvGraphicFramePr>
            <a:graphicFrameLocks noChangeAspect="1"/>
          </p:cNvGraphicFramePr>
          <p:nvPr/>
        </p:nvGraphicFramePr>
        <p:xfrm>
          <a:off x="8532495" y="1861820"/>
          <a:ext cx="1066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5" name="" r:id="rId5" imgW="533400" imgH="393700" progId="Equation.3">
                  <p:embed/>
                </p:oleObj>
              </mc:Choice>
              <mc:Fallback>
                <p:oleObj name="" r:id="rId5" imgW="533400" imgH="393700" progId="Equation.3">
                  <p:embed/>
                  <p:pic>
                    <p:nvPicPr>
                      <p:cNvPr id="0" name="图片 38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2495" y="1861820"/>
                        <a:ext cx="1066800" cy="78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7" name="Object 5"/>
          <p:cNvGraphicFramePr>
            <a:graphicFrameLocks noChangeAspect="1"/>
          </p:cNvGraphicFramePr>
          <p:nvPr/>
        </p:nvGraphicFramePr>
        <p:xfrm>
          <a:off x="2207895" y="2852420"/>
          <a:ext cx="6553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" name="" r:id="rId7" imgW="2933700" imgH="228600" progId="Equation.3">
                  <p:embed/>
                </p:oleObj>
              </mc:Choice>
              <mc:Fallback>
                <p:oleObj name="" r:id="rId7" imgW="2933700" imgH="228600" progId="Equation.3">
                  <p:embed/>
                  <p:pic>
                    <p:nvPicPr>
                      <p:cNvPr id="0" name="图片 38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7895" y="2852420"/>
                        <a:ext cx="6553200" cy="509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8" name="Object 6"/>
          <p:cNvGraphicFramePr>
            <a:graphicFrameLocks noChangeAspect="1"/>
          </p:cNvGraphicFramePr>
          <p:nvPr/>
        </p:nvGraphicFramePr>
        <p:xfrm>
          <a:off x="2134870" y="3385820"/>
          <a:ext cx="5532438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" name="" r:id="rId9" imgW="2208530" imgH="761365" progId="Equation.3">
                  <p:embed/>
                </p:oleObj>
              </mc:Choice>
              <mc:Fallback>
                <p:oleObj name="" r:id="rId9" imgW="2208530" imgH="761365" progId="Equation.3">
                  <p:embed/>
                  <p:pic>
                    <p:nvPicPr>
                      <p:cNvPr id="0" name="图片 38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4870" y="3385820"/>
                        <a:ext cx="5532438" cy="1906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9" name="Object 7"/>
          <p:cNvGraphicFramePr>
            <a:graphicFrameLocks noChangeAspect="1"/>
          </p:cNvGraphicFramePr>
          <p:nvPr/>
        </p:nvGraphicFramePr>
        <p:xfrm>
          <a:off x="7889558" y="4163695"/>
          <a:ext cx="63023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" name="" r:id="rId11" imgW="279400" imgH="177800" progId="Equation.3">
                  <p:embed/>
                </p:oleObj>
              </mc:Choice>
              <mc:Fallback>
                <p:oleObj name="" r:id="rId11" imgW="279400" imgH="177800" progId="Equation.3">
                  <p:embed/>
                  <p:pic>
                    <p:nvPicPr>
                      <p:cNvPr id="0" name="图片 38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89558" y="4163695"/>
                        <a:ext cx="630237" cy="401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2532063" y="746760"/>
          <a:ext cx="640873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8" name="" r:id="rId1" imgW="2514600" imgH="419100" progId="Equation.DSMT4">
                  <p:embed/>
                </p:oleObj>
              </mc:Choice>
              <mc:Fallback>
                <p:oleObj name="" r:id="rId1" imgW="2514600" imgH="419100" progId="Equation.DSMT4">
                  <p:embed/>
                  <p:pic>
                    <p:nvPicPr>
                      <p:cNvPr id="0" name="图片 3927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532063" y="746760"/>
                        <a:ext cx="6408737" cy="1020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1" name="Object 3"/>
          <p:cNvGraphicFramePr>
            <a:graphicFrameLocks noChangeAspect="1"/>
          </p:cNvGraphicFramePr>
          <p:nvPr/>
        </p:nvGraphicFramePr>
        <p:xfrm>
          <a:off x="3122930" y="1977073"/>
          <a:ext cx="56388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" name="" r:id="rId3" imgW="2514600" imgH="419100" progId="Equation.DSMT4">
                  <p:embed/>
                </p:oleObj>
              </mc:Choice>
              <mc:Fallback>
                <p:oleObj name="" r:id="rId3" imgW="2514600" imgH="419100" progId="Equation.DSMT4">
                  <p:embed/>
                  <p:pic>
                    <p:nvPicPr>
                      <p:cNvPr id="0" name="图片 3931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122930" y="1977073"/>
                        <a:ext cx="5638800" cy="898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3" name="Object 5"/>
          <p:cNvGraphicFramePr>
            <a:graphicFrameLocks noChangeAspect="1"/>
          </p:cNvGraphicFramePr>
          <p:nvPr/>
        </p:nvGraphicFramePr>
        <p:xfrm>
          <a:off x="3770630" y="5001260"/>
          <a:ext cx="11969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0" name="" r:id="rId5" imgW="532765" imgH="177800" progId="Equation.DSMT4">
                  <p:embed/>
                </p:oleObj>
              </mc:Choice>
              <mc:Fallback>
                <p:oleObj name="" r:id="rId5" imgW="532765" imgH="177800" progId="Equation.DSMT4">
                  <p:embed/>
                  <p:pic>
                    <p:nvPicPr>
                      <p:cNvPr id="0" name="图片 3929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70630" y="5001260"/>
                        <a:ext cx="1196975" cy="38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4" name="Object 6"/>
          <p:cNvGraphicFramePr>
            <a:graphicFrameLocks noChangeAspect="1"/>
          </p:cNvGraphicFramePr>
          <p:nvPr/>
        </p:nvGraphicFramePr>
        <p:xfrm>
          <a:off x="6075680" y="5001260"/>
          <a:ext cx="125412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" name="" r:id="rId7" imgW="558800" imgH="177800" progId="Equation.DSMT4">
                  <p:embed/>
                </p:oleObj>
              </mc:Choice>
              <mc:Fallback>
                <p:oleObj name="" r:id="rId7" imgW="558800" imgH="177800" progId="Equation.DSMT4">
                  <p:embed/>
                  <p:pic>
                    <p:nvPicPr>
                      <p:cNvPr id="0" name="图片 3934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075680" y="5001260"/>
                        <a:ext cx="1254125" cy="38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5" name="Object 7"/>
          <p:cNvGraphicFramePr>
            <a:graphicFrameLocks noChangeAspect="1"/>
          </p:cNvGraphicFramePr>
          <p:nvPr/>
        </p:nvGraphicFramePr>
        <p:xfrm>
          <a:off x="4996180" y="3129598"/>
          <a:ext cx="40449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1" name="" r:id="rId9" imgW="1803400" imgH="419100" progId="Equation.DSMT4">
                  <p:embed/>
                </p:oleObj>
              </mc:Choice>
              <mc:Fallback>
                <p:oleObj name="" r:id="rId9" imgW="1803400" imgH="419100" progId="Equation.DSMT4">
                  <p:embed/>
                  <p:pic>
                    <p:nvPicPr>
                      <p:cNvPr id="0" name="图片 3930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996180" y="3129598"/>
                        <a:ext cx="4044950" cy="898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6" name="Text Box 9"/>
          <p:cNvSpPr txBox="1"/>
          <p:nvPr/>
        </p:nvSpPr>
        <p:spPr>
          <a:xfrm>
            <a:off x="1719580" y="4282123"/>
            <a:ext cx="69850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由题设知，分子必须是 </a:t>
            </a:r>
            <a:r>
              <a:rPr lang="en-US" altLang="zh-CN" sz="24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x </a:t>
            </a:r>
            <a:r>
              <a:rPr lang="zh-CN" altLang="en-US" sz="24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的零次多项式</a:t>
            </a:r>
            <a:endParaRPr lang="zh-CN" altLang="en-US" sz="2400" b="1" i="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30057" name="Object 8"/>
          <p:cNvGraphicFramePr>
            <a:graphicFrameLocks noChangeAspect="1"/>
          </p:cNvGraphicFramePr>
          <p:nvPr/>
        </p:nvGraphicFramePr>
        <p:xfrm>
          <a:off x="3836353" y="5710555"/>
          <a:ext cx="74136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" name="" r:id="rId11" imgW="330200" imgH="177800" progId="Equation.DSMT4">
                  <p:embed/>
                </p:oleObj>
              </mc:Choice>
              <mc:Fallback>
                <p:oleObj name="" r:id="rId11" imgW="330200" imgH="177800" progId="Equation.DSMT4">
                  <p:embed/>
                  <p:pic>
                    <p:nvPicPr>
                      <p:cNvPr id="0" name="图片 3922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836353" y="5710555"/>
                        <a:ext cx="741362" cy="38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8" name="Object 9"/>
          <p:cNvGraphicFramePr>
            <a:graphicFrameLocks noChangeAspect="1"/>
          </p:cNvGraphicFramePr>
          <p:nvPr/>
        </p:nvGraphicFramePr>
        <p:xfrm>
          <a:off x="5320665" y="5710555"/>
          <a:ext cx="9413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7" name="" r:id="rId13" imgW="419100" imgH="177800" progId="Equation.DSMT4">
                  <p:embed/>
                </p:oleObj>
              </mc:Choice>
              <mc:Fallback>
                <p:oleObj name="" r:id="rId13" imgW="419100" imgH="177800" progId="Equation.DSMT4">
                  <p:embed/>
                  <p:pic>
                    <p:nvPicPr>
                      <p:cNvPr id="0" name="图片 3926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320665" y="5710555"/>
                        <a:ext cx="941388" cy="38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26" name="Text Box 2"/>
          <p:cNvSpPr txBox="1"/>
          <p:nvPr/>
        </p:nvSpPr>
        <p:spPr>
          <a:xfrm>
            <a:off x="1396365" y="1075690"/>
            <a:ext cx="202088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i="0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endParaRPr lang="en-US" altLang="zh-CN" sz="2800" b="1" i="0" dirty="0">
              <a:solidFill>
                <a:srgbClr val="0C1ADC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9028" name="Text Box 4"/>
          <p:cNvSpPr txBox="1"/>
          <p:nvPr/>
        </p:nvSpPr>
        <p:spPr>
          <a:xfrm>
            <a:off x="1595755" y="2121535"/>
            <a:ext cx="64135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600" b="1" i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解</a:t>
            </a:r>
            <a:endParaRPr lang="zh-CN" altLang="en-US" sz="3600" i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90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6" grpId="0"/>
      <p:bldP spid="129028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29027" name="Object 2"/>
          <p:cNvGraphicFramePr>
            <a:graphicFrameLocks noChangeAspect="1"/>
          </p:cNvGraphicFramePr>
          <p:nvPr/>
        </p:nvGraphicFramePr>
        <p:xfrm>
          <a:off x="2894330" y="632460"/>
          <a:ext cx="3512820" cy="118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8" name="" r:id="rId1" imgW="1245235" imgH="419100" progId="Equation.DSMT4">
                  <p:embed/>
                </p:oleObj>
              </mc:Choice>
              <mc:Fallback>
                <p:oleObj name="" r:id="rId1" imgW="1245235" imgH="419100" progId="Equation.DSMT4">
                  <p:embed/>
                  <p:pic>
                    <p:nvPicPr>
                      <p:cNvPr id="0" name="图片 39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4330" y="632460"/>
                        <a:ext cx="3512820" cy="1183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28" name="Text Box 4"/>
          <p:cNvSpPr txBox="1"/>
          <p:nvPr/>
        </p:nvSpPr>
        <p:spPr>
          <a:xfrm>
            <a:off x="1743710" y="2032000"/>
            <a:ext cx="64135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600" b="1" i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解</a:t>
            </a:r>
            <a:endParaRPr lang="zh-CN" altLang="en-US" sz="3600" i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29029" name="Object 3"/>
          <p:cNvGraphicFramePr>
            <a:graphicFrameLocks noChangeAspect="1"/>
          </p:cNvGraphicFramePr>
          <p:nvPr/>
        </p:nvGraphicFramePr>
        <p:xfrm>
          <a:off x="6576378" y="935990"/>
          <a:ext cx="31972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" name="" r:id="rId3" imgW="1078865" imgH="215900" progId="Equation.DSMT4">
                  <p:embed/>
                </p:oleObj>
              </mc:Choice>
              <mc:Fallback>
                <p:oleObj name="" r:id="rId3" imgW="1078865" imgH="215900" progId="Equation.DSMT4">
                  <p:embed/>
                  <p:pic>
                    <p:nvPicPr>
                      <p:cNvPr id="0" name="图片 39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76378" y="935990"/>
                        <a:ext cx="3197225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0" name="Object 4"/>
          <p:cNvGraphicFramePr>
            <a:graphicFrameLocks noChangeAspect="1"/>
          </p:cNvGraphicFramePr>
          <p:nvPr/>
        </p:nvGraphicFramePr>
        <p:xfrm>
          <a:off x="2680335" y="1816100"/>
          <a:ext cx="4791075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" name="" r:id="rId5" imgW="1702435" imgH="419100" progId="Equation.DSMT4">
                  <p:embed/>
                </p:oleObj>
              </mc:Choice>
              <mc:Fallback>
                <p:oleObj name="" r:id="rId5" imgW="1702435" imgH="419100" progId="Equation.DSMT4">
                  <p:embed/>
                  <p:pic>
                    <p:nvPicPr>
                      <p:cNvPr id="0" name="图片 390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0335" y="1816100"/>
                        <a:ext cx="4791075" cy="118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Object 5"/>
          <p:cNvGraphicFramePr>
            <a:graphicFrameLocks noChangeAspect="1"/>
          </p:cNvGraphicFramePr>
          <p:nvPr/>
        </p:nvGraphicFramePr>
        <p:xfrm>
          <a:off x="2680335" y="2999740"/>
          <a:ext cx="59340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" name="" r:id="rId7" imgW="2044700" imgH="292100" progId="Equation.DSMT4">
                  <p:embed/>
                </p:oleObj>
              </mc:Choice>
              <mc:Fallback>
                <p:oleObj name="" r:id="rId7" imgW="2044700" imgH="292100" progId="Equation.DSMT4">
                  <p:embed/>
                  <p:pic>
                    <p:nvPicPr>
                      <p:cNvPr id="0" name="图片 390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80335" y="2999740"/>
                        <a:ext cx="5934075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Object 6"/>
          <p:cNvGraphicFramePr>
            <a:graphicFrameLocks noChangeAspect="1"/>
          </p:cNvGraphicFramePr>
          <p:nvPr/>
        </p:nvGraphicFramePr>
        <p:xfrm>
          <a:off x="1816735" y="3733483"/>
          <a:ext cx="332581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" name="" r:id="rId9" imgW="1181100" imgH="419100" progId="Equation.DSMT4">
                  <p:embed/>
                </p:oleObj>
              </mc:Choice>
              <mc:Fallback>
                <p:oleObj name="" r:id="rId9" imgW="1181100" imgH="419100" progId="Equation.DSMT4">
                  <p:embed/>
                  <p:pic>
                    <p:nvPicPr>
                      <p:cNvPr id="0" name="图片 390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16735" y="3733483"/>
                        <a:ext cx="3325813" cy="118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3" name="Object 7"/>
          <p:cNvGraphicFramePr>
            <a:graphicFrameLocks noChangeAspect="1"/>
          </p:cNvGraphicFramePr>
          <p:nvPr/>
        </p:nvGraphicFramePr>
        <p:xfrm>
          <a:off x="5128260" y="3733483"/>
          <a:ext cx="439896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" name="" r:id="rId11" imgW="1410335" imgH="419100" progId="Equation.DSMT4">
                  <p:embed/>
                </p:oleObj>
              </mc:Choice>
              <mc:Fallback>
                <p:oleObj name="" r:id="rId11" imgW="1410335" imgH="419100" progId="Equation.DSMT4">
                  <p:embed/>
                  <p:pic>
                    <p:nvPicPr>
                      <p:cNvPr id="0" name="图片 390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28260" y="3733483"/>
                        <a:ext cx="4398963" cy="1203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4" name="Object 8"/>
          <p:cNvGraphicFramePr>
            <a:graphicFrameLocks noChangeAspect="1"/>
          </p:cNvGraphicFramePr>
          <p:nvPr/>
        </p:nvGraphicFramePr>
        <p:xfrm>
          <a:off x="1743710" y="5123180"/>
          <a:ext cx="348615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" name="" r:id="rId13" imgW="1118235" imgH="279400" progId="Equation.DSMT4">
                  <p:embed/>
                </p:oleObj>
              </mc:Choice>
              <mc:Fallback>
                <p:oleObj name="" r:id="rId13" imgW="1118235" imgH="279400" progId="Equation.DSMT4">
                  <p:embed/>
                  <p:pic>
                    <p:nvPicPr>
                      <p:cNvPr id="0" name="图片 390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43710" y="5123180"/>
                        <a:ext cx="3486150" cy="801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5" name="Object 9"/>
          <p:cNvGraphicFramePr>
            <a:graphicFrameLocks noChangeAspect="1"/>
          </p:cNvGraphicFramePr>
          <p:nvPr/>
        </p:nvGraphicFramePr>
        <p:xfrm>
          <a:off x="5128260" y="5123180"/>
          <a:ext cx="170338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" name="" r:id="rId15" imgW="545465" imgH="177800" progId="Equation.DSMT4">
                  <p:embed/>
                </p:oleObj>
              </mc:Choice>
              <mc:Fallback>
                <p:oleObj name="" r:id="rId15" imgW="545465" imgH="177800" progId="Equation.DSMT4">
                  <p:embed/>
                  <p:pic>
                    <p:nvPicPr>
                      <p:cNvPr id="0" name="图片 39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28260" y="5123180"/>
                        <a:ext cx="1703388" cy="509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6" name="Object 10"/>
          <p:cNvGraphicFramePr>
            <a:graphicFrameLocks noChangeAspect="1"/>
          </p:cNvGraphicFramePr>
          <p:nvPr/>
        </p:nvGraphicFramePr>
        <p:xfrm>
          <a:off x="6855460" y="5123180"/>
          <a:ext cx="7524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9" name="" r:id="rId17" imgW="241300" imgH="177800" progId="Equation.DSMT4">
                  <p:embed/>
                </p:oleObj>
              </mc:Choice>
              <mc:Fallback>
                <p:oleObj name="" r:id="rId17" imgW="241300" imgH="177800" progId="Equation.DSMT4">
                  <p:embed/>
                  <p:pic>
                    <p:nvPicPr>
                      <p:cNvPr id="0" name="图片 392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55460" y="5123180"/>
                        <a:ext cx="752475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7" name="Object 11"/>
          <p:cNvGraphicFramePr>
            <a:graphicFrameLocks noChangeAspect="1"/>
          </p:cNvGraphicFramePr>
          <p:nvPr/>
        </p:nvGraphicFramePr>
        <p:xfrm>
          <a:off x="7954963" y="5644198"/>
          <a:ext cx="30083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" name="" r:id="rId19" imgW="964565" imgH="203200" progId="Equation.DSMT4">
                  <p:embed/>
                </p:oleObj>
              </mc:Choice>
              <mc:Fallback>
                <p:oleObj name="" r:id="rId19" imgW="964565" imgH="203200" progId="Equation.DSMT4">
                  <p:embed/>
                  <p:pic>
                    <p:nvPicPr>
                      <p:cNvPr id="0" name="图片 392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954963" y="5644198"/>
                        <a:ext cx="3008312" cy="582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7504748" y="2032000"/>
          <a:ext cx="257968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5" name="" r:id="rId21" imgW="889635" imgH="279400" progId="Equation.DSMT4">
                  <p:embed/>
                </p:oleObj>
              </mc:Choice>
              <mc:Fallback>
                <p:oleObj name="" r:id="rId21" imgW="889635" imgH="279400" progId="Equation.DSMT4">
                  <p:embed/>
                  <p:pic>
                    <p:nvPicPr>
                      <p:cNvPr id="0" name="图片 39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4748" y="2032000"/>
                        <a:ext cx="2579687" cy="801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1" name="Text Box 2"/>
          <p:cNvSpPr txBox="1"/>
          <p:nvPr/>
        </p:nvSpPr>
        <p:spPr>
          <a:xfrm>
            <a:off x="1039495" y="992505"/>
            <a:ext cx="21120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</a:t>
            </a:r>
            <a:r>
              <a:rPr lang="en-US" altLang="zh-CN" sz="28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2800" b="1" i="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已知</a:t>
            </a:r>
            <a:endParaRPr lang="zh-CN" altLang="en-US" sz="2800" b="1" i="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90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9461" name="文本框 3"/>
          <p:cNvSpPr txBox="1"/>
          <p:nvPr/>
        </p:nvSpPr>
        <p:spPr>
          <a:xfrm>
            <a:off x="879475" y="756285"/>
            <a:ext cx="65620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五、</a:t>
            </a: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极限存在的两个准则</a:t>
            </a:r>
            <a:endParaRPr lang="zh-CN" altLang="en-US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7430" y="1692910"/>
            <a:ext cx="947420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r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、单调有界定理：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若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n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}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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，且有上界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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有极限。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r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若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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，且有下界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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有极限。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   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68780" y="4123690"/>
            <a:ext cx="962215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注：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该定理通常用于具有递推公式，而无表达式的数列极限证明。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即，已知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n+1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=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，证明              存在，并求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5" name="对象 322562"/>
          <p:cNvGraphicFramePr>
            <a:graphicFrameLocks noChangeAspect="1"/>
          </p:cNvGraphicFramePr>
          <p:nvPr/>
        </p:nvGraphicFramePr>
        <p:xfrm>
          <a:off x="7724140" y="4919980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469900" imgH="279400" progId="Equation.DSMT4">
                  <p:embed/>
                </p:oleObj>
              </mc:Choice>
              <mc:Fallback>
                <p:oleObj name="" r:id="rId1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24140" y="4919980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322562"/>
          <p:cNvGraphicFramePr>
            <a:graphicFrameLocks noChangeAspect="1"/>
          </p:cNvGraphicFramePr>
          <p:nvPr/>
        </p:nvGraphicFramePr>
        <p:xfrm>
          <a:off x="5121593" y="5605780"/>
          <a:ext cx="1640840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3" imgW="711200" imgH="279400" progId="Equation.DSMT4">
                  <p:embed/>
                </p:oleObj>
              </mc:Choice>
              <mc:Fallback>
                <p:oleObj name="" r:id="rId3" imgW="7112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1593" y="5605780"/>
                        <a:ext cx="1640840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"/>
          <p:cNvGrpSpPr/>
          <p:nvPr/>
        </p:nvGrpSpPr>
        <p:grpSpPr>
          <a:xfrm>
            <a:off x="3664585" y="3438843"/>
            <a:ext cx="5065713" cy="352425"/>
            <a:chOff x="0" y="0"/>
            <a:chExt cx="3191" cy="222"/>
          </a:xfrm>
        </p:grpSpPr>
        <p:sp>
          <p:nvSpPr>
            <p:cNvPr id="206850" name="Line 3"/>
            <p:cNvSpPr/>
            <p:nvPr/>
          </p:nvSpPr>
          <p:spPr>
            <a:xfrm>
              <a:off x="0" y="0"/>
              <a:ext cx="3168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</p:spPr>
        </p:sp>
        <p:graphicFrame>
          <p:nvGraphicFramePr>
            <p:cNvPr id="206851" name="Object 13"/>
            <p:cNvGraphicFramePr>
              <a:graphicFrameLocks noChangeAspect="1"/>
            </p:cNvGraphicFramePr>
            <p:nvPr/>
          </p:nvGraphicFramePr>
          <p:xfrm>
            <a:off x="3024" y="63"/>
            <a:ext cx="167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2" name="" r:id="rId5" imgW="266700" imgH="254000" progId="Equation.3">
                    <p:embed/>
                  </p:oleObj>
                </mc:Choice>
                <mc:Fallback>
                  <p:oleObj name="" r:id="rId5" imgW="266700" imgH="254000" progId="Equation.3">
                    <p:embed/>
                    <p:pic>
                      <p:nvPicPr>
                        <p:cNvPr id="0" name="图片 395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24" y="63"/>
                          <a:ext cx="167" cy="1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7221" name="Oval 5"/>
          <p:cNvSpPr/>
          <p:nvPr/>
        </p:nvSpPr>
        <p:spPr>
          <a:xfrm>
            <a:off x="6102985" y="340074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3200" b="1" i="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7222" name="Oval 6"/>
          <p:cNvSpPr/>
          <p:nvPr/>
        </p:nvSpPr>
        <p:spPr>
          <a:xfrm>
            <a:off x="6655435" y="3405505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3200" b="1" i="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7223" name="Oval 7"/>
          <p:cNvSpPr/>
          <p:nvPr/>
        </p:nvSpPr>
        <p:spPr>
          <a:xfrm>
            <a:off x="6541135" y="3405505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3200" b="1" i="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7224" name="Oval 8"/>
          <p:cNvSpPr/>
          <p:nvPr/>
        </p:nvSpPr>
        <p:spPr>
          <a:xfrm>
            <a:off x="6255385" y="340074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3200" b="1" i="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3893185" y="3400743"/>
            <a:ext cx="368300" cy="519112"/>
            <a:chOff x="0" y="0"/>
            <a:chExt cx="232" cy="327"/>
          </a:xfrm>
        </p:grpSpPr>
        <p:sp>
          <p:nvSpPr>
            <p:cNvPr id="206857" name="Oval 10"/>
            <p:cNvSpPr/>
            <p:nvPr/>
          </p:nvSpPr>
          <p:spPr>
            <a:xfrm>
              <a:off x="48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6858" name="Object 12"/>
            <p:cNvGraphicFramePr>
              <a:graphicFrameLocks noChangeAspect="1"/>
            </p:cNvGraphicFramePr>
            <p:nvPr/>
          </p:nvGraphicFramePr>
          <p:xfrm>
            <a:off x="0" y="39"/>
            <a:ext cx="23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" name="" r:id="rId7" imgW="368300" imgH="457200" progId="Equation.3">
                    <p:embed/>
                  </p:oleObj>
                </mc:Choice>
                <mc:Fallback>
                  <p:oleObj name="" r:id="rId7" imgW="368300" imgH="457200" progId="Equation.3">
                    <p:embed/>
                    <p:pic>
                      <p:nvPicPr>
                        <p:cNvPr id="0" name="图片 395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0" y="39"/>
                          <a:ext cx="232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12"/>
          <p:cNvGrpSpPr/>
          <p:nvPr/>
        </p:nvGrpSpPr>
        <p:grpSpPr>
          <a:xfrm>
            <a:off x="4567873" y="3400743"/>
            <a:ext cx="392112" cy="495300"/>
            <a:chOff x="0" y="0"/>
            <a:chExt cx="247" cy="312"/>
          </a:xfrm>
        </p:grpSpPr>
        <p:sp>
          <p:nvSpPr>
            <p:cNvPr id="206860" name="Oval 13"/>
            <p:cNvSpPr/>
            <p:nvPr/>
          </p:nvSpPr>
          <p:spPr>
            <a:xfrm>
              <a:off x="55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6861" name="Object 11"/>
            <p:cNvGraphicFramePr>
              <a:graphicFrameLocks noChangeAspect="1"/>
            </p:cNvGraphicFramePr>
            <p:nvPr/>
          </p:nvGraphicFramePr>
          <p:xfrm>
            <a:off x="0" y="24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8" name="" r:id="rId9" imgW="393700" imgH="457200" progId="Equation.3">
                    <p:embed/>
                  </p:oleObj>
                </mc:Choice>
                <mc:Fallback>
                  <p:oleObj name="" r:id="rId9" imgW="393700" imgH="457200" progId="Equation.3">
                    <p:embed/>
                    <p:pic>
                      <p:nvPicPr>
                        <p:cNvPr id="0" name="图片 395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0" y="24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5"/>
          <p:cNvGrpSpPr/>
          <p:nvPr/>
        </p:nvGrpSpPr>
        <p:grpSpPr>
          <a:xfrm>
            <a:off x="5101273" y="3405505"/>
            <a:ext cx="392112" cy="519113"/>
            <a:chOff x="0" y="0"/>
            <a:chExt cx="247" cy="327"/>
          </a:xfrm>
        </p:grpSpPr>
        <p:sp>
          <p:nvSpPr>
            <p:cNvPr id="206863" name="Oval 16"/>
            <p:cNvSpPr/>
            <p:nvPr/>
          </p:nvSpPr>
          <p:spPr>
            <a:xfrm>
              <a:off x="48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6864" name="Object 10"/>
            <p:cNvGraphicFramePr>
              <a:graphicFrameLocks noChangeAspect="1"/>
            </p:cNvGraphicFramePr>
            <p:nvPr/>
          </p:nvGraphicFramePr>
          <p:xfrm>
            <a:off x="0" y="39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3" name="" r:id="rId11" imgW="393700" imgH="457200" progId="Equation.3">
                    <p:embed/>
                  </p:oleObj>
                </mc:Choice>
                <mc:Fallback>
                  <p:oleObj name="" r:id="rId11" imgW="393700" imgH="457200" progId="Equation.3">
                    <p:embed/>
                    <p:pic>
                      <p:nvPicPr>
                        <p:cNvPr id="0" name="图片 395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0" y="39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8"/>
          <p:cNvGrpSpPr/>
          <p:nvPr/>
        </p:nvGrpSpPr>
        <p:grpSpPr>
          <a:xfrm>
            <a:off x="5842635" y="3405505"/>
            <a:ext cx="660400" cy="495300"/>
            <a:chOff x="0" y="0"/>
            <a:chExt cx="416" cy="312"/>
          </a:xfrm>
        </p:grpSpPr>
        <p:sp>
          <p:nvSpPr>
            <p:cNvPr id="206866" name="Oval 19"/>
            <p:cNvSpPr/>
            <p:nvPr/>
          </p:nvSpPr>
          <p:spPr>
            <a:xfrm>
              <a:off x="40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6867" name="Object 9"/>
            <p:cNvGraphicFramePr>
              <a:graphicFrameLocks noChangeAspect="1"/>
            </p:cNvGraphicFramePr>
            <p:nvPr/>
          </p:nvGraphicFramePr>
          <p:xfrm>
            <a:off x="0" y="24"/>
            <a:ext cx="4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4" name="" r:id="rId13" imgW="660400" imgH="457200" progId="Equation.3">
                    <p:embed/>
                  </p:oleObj>
                </mc:Choice>
                <mc:Fallback>
                  <p:oleObj name="" r:id="rId13" imgW="660400" imgH="457200" progId="Equation.3">
                    <p:embed/>
                    <p:pic>
                      <p:nvPicPr>
                        <p:cNvPr id="0" name="图片 395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0" y="24"/>
                          <a:ext cx="416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21"/>
          <p:cNvGrpSpPr/>
          <p:nvPr/>
        </p:nvGrpSpPr>
        <p:grpSpPr>
          <a:xfrm>
            <a:off x="5417185" y="3400743"/>
            <a:ext cx="404813" cy="519112"/>
            <a:chOff x="0" y="0"/>
            <a:chExt cx="255" cy="327"/>
          </a:xfrm>
        </p:grpSpPr>
        <p:sp>
          <p:nvSpPr>
            <p:cNvPr id="206869" name="Oval 22"/>
            <p:cNvSpPr/>
            <p:nvPr/>
          </p:nvSpPr>
          <p:spPr>
            <a:xfrm>
              <a:off x="111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6870" name="Object 8"/>
            <p:cNvGraphicFramePr>
              <a:graphicFrameLocks noChangeAspect="1"/>
            </p:cNvGraphicFramePr>
            <p:nvPr/>
          </p:nvGraphicFramePr>
          <p:xfrm>
            <a:off x="0" y="39"/>
            <a:ext cx="25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66" name="" r:id="rId15" imgW="406400" imgH="457200" progId="Equation.3">
                    <p:embed/>
                  </p:oleObj>
                </mc:Choice>
                <mc:Fallback>
                  <p:oleObj name="" r:id="rId15" imgW="406400" imgH="457200" progId="Equation.3">
                    <p:embed/>
                    <p:pic>
                      <p:nvPicPr>
                        <p:cNvPr id="0" name="图片 396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0" y="39"/>
                          <a:ext cx="255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7240" name="Oval 24"/>
          <p:cNvSpPr/>
          <p:nvPr/>
        </p:nvSpPr>
        <p:spPr>
          <a:xfrm>
            <a:off x="6407785" y="340074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3200" b="1" i="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7250" name="Text Box 34"/>
          <p:cNvSpPr txBox="1"/>
          <p:nvPr/>
        </p:nvSpPr>
        <p:spPr>
          <a:xfrm>
            <a:off x="1536700" y="3139123"/>
            <a:ext cx="18288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几何解释</a:t>
            </a:r>
            <a:r>
              <a:rPr lang="en-US" altLang="zh-CN" sz="3200" b="1" i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sz="3200" b="1" i="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12" name="Group 35"/>
          <p:cNvGrpSpPr/>
          <p:nvPr/>
        </p:nvGrpSpPr>
        <p:grpSpPr>
          <a:xfrm>
            <a:off x="6693535" y="3375343"/>
            <a:ext cx="239713" cy="392112"/>
            <a:chOff x="0" y="0"/>
            <a:chExt cx="151" cy="247"/>
          </a:xfrm>
        </p:grpSpPr>
        <p:graphicFrame>
          <p:nvGraphicFramePr>
            <p:cNvPr id="206883" name="Object 7"/>
            <p:cNvGraphicFramePr>
              <a:graphicFrameLocks noChangeAspect="1"/>
            </p:cNvGraphicFramePr>
            <p:nvPr/>
          </p:nvGraphicFramePr>
          <p:xfrm>
            <a:off x="0" y="96"/>
            <a:ext cx="151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1" name="" r:id="rId17" imgW="317500" imgH="317500" progId="Equation.3">
                    <p:embed/>
                  </p:oleObj>
                </mc:Choice>
                <mc:Fallback>
                  <p:oleObj name="" r:id="rId17" imgW="317500" imgH="317500" progId="Equation.3">
                    <p:embed/>
                    <p:pic>
                      <p:nvPicPr>
                        <p:cNvPr id="0" name="图片 398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0" y="96"/>
                          <a:ext cx="151" cy="1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84" name="Line 37"/>
            <p:cNvSpPr/>
            <p:nvPr/>
          </p:nvSpPr>
          <p:spPr>
            <a:xfrm>
              <a:off x="96" y="0"/>
              <a:ext cx="0" cy="5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" name="Group 38"/>
          <p:cNvGrpSpPr/>
          <p:nvPr/>
        </p:nvGrpSpPr>
        <p:grpSpPr>
          <a:xfrm>
            <a:off x="7507923" y="3367405"/>
            <a:ext cx="327025" cy="392113"/>
            <a:chOff x="0" y="0"/>
            <a:chExt cx="206" cy="247"/>
          </a:xfrm>
        </p:grpSpPr>
        <p:graphicFrame>
          <p:nvGraphicFramePr>
            <p:cNvPr id="206886" name="Object 6"/>
            <p:cNvGraphicFramePr>
              <a:graphicFrameLocks noChangeAspect="1"/>
            </p:cNvGraphicFramePr>
            <p:nvPr/>
          </p:nvGraphicFramePr>
          <p:xfrm>
            <a:off x="0" y="96"/>
            <a:ext cx="206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74" name="" r:id="rId19" imgW="431165" imgH="317500" progId="Equation.3">
                    <p:embed/>
                  </p:oleObj>
                </mc:Choice>
                <mc:Fallback>
                  <p:oleObj name="" r:id="rId19" imgW="431165" imgH="317500" progId="Equation.3">
                    <p:embed/>
                    <p:pic>
                      <p:nvPicPr>
                        <p:cNvPr id="0" name="图片 397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0" y="96"/>
                          <a:ext cx="206" cy="1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87" name="Line 40"/>
            <p:cNvSpPr/>
            <p:nvPr/>
          </p:nvSpPr>
          <p:spPr>
            <a:xfrm>
              <a:off x="123" y="0"/>
              <a:ext cx="0" cy="5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13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7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3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37221" grpId="0" bldLvl="0" animBg="1"/>
      <p:bldP spid="137222" grpId="0" bldLvl="0" animBg="1"/>
      <p:bldP spid="137223" grpId="0" bldLvl="0" animBg="1"/>
      <p:bldP spid="137224" grpId="0" bldLvl="0" animBg="1"/>
      <p:bldP spid="137240" grpId="0" bldLvl="0" animBg="1"/>
      <p:bldP spid="13725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1885" y="815340"/>
            <a:ext cx="99682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设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&gt; 0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，数列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满足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0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&gt; 0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，且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                        ，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	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证明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         存在，并求           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5" name="对象 322562"/>
          <p:cNvGraphicFramePr>
            <a:graphicFrameLocks noChangeAspect="1"/>
          </p:cNvGraphicFramePr>
          <p:nvPr/>
        </p:nvGraphicFramePr>
        <p:xfrm>
          <a:off x="2103120" y="1617980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469900" imgH="279400" progId="Equation.DSMT4">
                  <p:embed/>
                </p:oleObj>
              </mc:Choice>
              <mc:Fallback>
                <p:oleObj name="" r:id="rId1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03120" y="1617980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48844" y="730250"/>
          <a:ext cx="271526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079500" imgH="431800" progId="Equation.KSEE3">
                  <p:embed/>
                </p:oleObj>
              </mc:Choice>
              <mc:Fallback>
                <p:oleObj name="" r:id="rId3" imgW="10795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8844" y="730250"/>
                        <a:ext cx="2715260" cy="10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5028565" y="1617980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469900" imgH="279400" progId="Equation.DSMT4">
                  <p:embed/>
                </p:oleObj>
              </mc:Choice>
              <mc:Fallback>
                <p:oleObj name="" r:id="rId5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28565" y="1617980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722120" y="2537460"/>
            <a:ext cx="794194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证明：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①            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存在；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	  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	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所以，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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，且有下界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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有极限。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0" name="对象 322562"/>
          <p:cNvGraphicFramePr>
            <a:graphicFrameLocks noChangeAspect="1"/>
          </p:cNvGraphicFramePr>
          <p:nvPr/>
        </p:nvGraphicFramePr>
        <p:xfrm>
          <a:off x="3288030" y="2654935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469900" imgH="279400" progId="Equation.DSMT4">
                  <p:embed/>
                </p:oleObj>
              </mc:Choice>
              <mc:Fallback>
                <p:oleObj name="" r:id="rId6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88030" y="2654935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54302" y="3235960"/>
          <a:ext cx="35782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7" imgW="1422400" imgH="431800" progId="Equation.KSEE3">
                  <p:embed/>
                </p:oleObj>
              </mc:Choice>
              <mc:Fallback>
                <p:oleObj name="" r:id="rId7" imgW="14224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4302" y="3235960"/>
                        <a:ext cx="3578225" cy="10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53984" y="4063365"/>
          <a:ext cx="5303520" cy="115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9" imgW="2108200" imgH="457200" progId="Equation.KSEE3">
                  <p:embed/>
                </p:oleObj>
              </mc:Choice>
              <mc:Fallback>
                <p:oleObj name="" r:id="rId9" imgW="2108200" imgH="457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3984" y="4063365"/>
                        <a:ext cx="5303520" cy="115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1885" y="815340"/>
            <a:ext cx="99682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设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&gt; 0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，数列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满足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0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&gt; 0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，且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                        ，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	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证明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         存在，并求           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5" name="对象 322562"/>
          <p:cNvGraphicFramePr>
            <a:graphicFrameLocks noChangeAspect="1"/>
          </p:cNvGraphicFramePr>
          <p:nvPr/>
        </p:nvGraphicFramePr>
        <p:xfrm>
          <a:off x="2103120" y="1617980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469900" imgH="279400" progId="Equation.DSMT4">
                  <p:embed/>
                </p:oleObj>
              </mc:Choice>
              <mc:Fallback>
                <p:oleObj name="" r:id="rId1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03120" y="1617980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48844" y="730250"/>
          <a:ext cx="271526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079500" imgH="431800" progId="Equation.KSEE3">
                  <p:embed/>
                </p:oleObj>
              </mc:Choice>
              <mc:Fallback>
                <p:oleObj name="" r:id="rId3" imgW="10795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8844" y="730250"/>
                        <a:ext cx="2715260" cy="10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5028565" y="1617980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469900" imgH="279400" progId="Equation.DSMT4">
                  <p:embed/>
                </p:oleObj>
              </mc:Choice>
              <mc:Fallback>
                <p:oleObj name="" r:id="rId5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28565" y="1617980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900555" y="3171825"/>
            <a:ext cx="79419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不妨设                        ，则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0" name="对象 322562"/>
          <p:cNvGraphicFramePr>
            <a:graphicFrameLocks noChangeAspect="1"/>
          </p:cNvGraphicFramePr>
          <p:nvPr/>
        </p:nvGraphicFramePr>
        <p:xfrm>
          <a:off x="3738245" y="2525395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469900" imgH="279400" progId="Equation.DSMT4">
                  <p:embed/>
                </p:oleObj>
              </mc:Choice>
              <mc:Fallback>
                <p:oleObj name="" r:id="rId6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38245" y="2525395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0914" y="3171825"/>
          <a:ext cx="2044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7" imgW="812800" imgH="393700" progId="Equation.KSEE3">
                  <p:embed/>
                </p:oleObj>
              </mc:Choice>
              <mc:Fallback>
                <p:oleObj name="" r:id="rId7" imgW="8128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30914" y="3171825"/>
                        <a:ext cx="20447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1232" y="4335145"/>
          <a:ext cx="4121785" cy="60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9" imgW="1638300" imgH="241300" progId="Equation.KSEE3">
                  <p:embed/>
                </p:oleObj>
              </mc:Choice>
              <mc:Fallback>
                <p:oleObj name="" r:id="rId9" imgW="1638300" imgH="2413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31232" y="4335145"/>
                        <a:ext cx="4121785" cy="60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322562"/>
          <p:cNvGraphicFramePr>
            <a:graphicFrameLocks noChangeAspect="1"/>
          </p:cNvGraphicFramePr>
          <p:nvPr/>
        </p:nvGraphicFramePr>
        <p:xfrm>
          <a:off x="3151823" y="3343910"/>
          <a:ext cx="1670050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1" imgW="723900" imgH="279400" progId="Equation.DSMT4">
                  <p:embed/>
                </p:oleObj>
              </mc:Choice>
              <mc:Fallback>
                <p:oleObj name="" r:id="rId11" imgW="723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51823" y="3343910"/>
                        <a:ext cx="1670050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791970" y="2349500"/>
            <a:ext cx="79419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证明：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②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 descr="D:\My Documents\picture\01_005.gif"/>
          <p:cNvSpPr txBox="1"/>
          <p:nvPr/>
        </p:nvSpPr>
        <p:spPr>
          <a:xfrm>
            <a:off x="2359343" y="407670"/>
            <a:ext cx="7472363" cy="780415"/>
          </a:xfrm>
          <a:prstGeom prst="rect">
            <a:avLst/>
          </a:prstGeom>
          <a:blipFill rotWithShape="0">
            <a:blip r:embed="rId1" cstate="print"/>
            <a:stretch>
              <a:fillRect/>
            </a:stretch>
          </a:blipFill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>
            <a:spAutoFit/>
          </a:bodyPr>
          <a:p>
            <a:pPr marR="0" algn="ctr" defTabSz="914400">
              <a:lnSpc>
                <a:spcPct val="140000"/>
              </a:lnSpc>
              <a:buClrTx/>
              <a:buSzTx/>
              <a:defRPr/>
            </a:pPr>
            <a:r>
              <a:rPr kumimoji="0" lang="zh-CN" altLang="en-US" sz="3200" b="1" kern="1200" cap="none" spc="0" normalizeH="0" baseline="0" noProof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§1.</a:t>
            </a:r>
            <a:r>
              <a:rPr kumimoji="0" lang="en-US" altLang="zh-CN" sz="3200" b="1" kern="1200" cap="none" spc="0" normalizeH="0" baseline="0" noProof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3200" b="1" kern="1200" cap="none" spc="0" normalizeH="0" baseline="0" noProof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  极限</a:t>
            </a:r>
            <a:endParaRPr kumimoji="0" lang="zh-CN" altLang="en-US" sz="3200" b="1" kern="1200" cap="none" spc="0" normalizeH="0" baseline="0" noProof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461" name="文本框 3"/>
          <p:cNvSpPr txBox="1"/>
          <p:nvPr/>
        </p:nvSpPr>
        <p:spPr>
          <a:xfrm>
            <a:off x="878840" y="1369060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一、数列极限</a:t>
            </a:r>
            <a:endParaRPr lang="en-US" altLang="zh-CN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84625" y="2006600"/>
          <a:ext cx="3410585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1358900" imgH="254000" progId="Equation.KSEE3">
                  <p:embed/>
                </p:oleObj>
              </mc:Choice>
              <mc:Fallback>
                <p:oleObj name="" r:id="rId2" imgW="1358900" imgH="254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84625" y="2006600"/>
                        <a:ext cx="3410585" cy="637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3"/>
          <p:cNvSpPr txBox="1"/>
          <p:nvPr/>
        </p:nvSpPr>
        <p:spPr>
          <a:xfrm>
            <a:off x="1242060" y="2719070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1</a:t>
            </a:r>
            <a:r>
              <a:rPr lang="zh-CN" altLang="en-US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、概念</a:t>
            </a:r>
            <a:endParaRPr lang="zh-CN" altLang="en-US" sz="3200" b="1" dirty="0">
              <a:solidFill>
                <a:srgbClr val="F93AF6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graphicFrame>
        <p:nvGraphicFramePr>
          <p:cNvPr id="15" name="对象 322562"/>
          <p:cNvGraphicFramePr>
            <a:graphicFrameLocks noChangeAspect="1"/>
          </p:cNvGraphicFramePr>
          <p:nvPr/>
        </p:nvGraphicFramePr>
        <p:xfrm>
          <a:off x="2084071" y="3461703"/>
          <a:ext cx="626681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4" imgW="2717800" imgH="279400" progId="Equation.DSMT4">
                  <p:embed/>
                </p:oleObj>
              </mc:Choice>
              <mc:Fallback>
                <p:oleObj name="" r:id="rId4" imgW="27178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071" y="3461703"/>
                        <a:ext cx="626681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3"/>
          <p:cNvSpPr txBox="1"/>
          <p:nvPr/>
        </p:nvSpPr>
        <p:spPr>
          <a:xfrm>
            <a:off x="2914650" y="2060575"/>
            <a:ext cx="14293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数列</a:t>
            </a:r>
            <a:endParaRPr lang="zh-CN" altLang="en-US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graphicFrame>
        <p:nvGraphicFramePr>
          <p:cNvPr id="25611" name="Object 7"/>
          <p:cNvGraphicFramePr>
            <a:graphicFrameLocks noChangeAspect="1"/>
          </p:cNvGraphicFramePr>
          <p:nvPr/>
        </p:nvGraphicFramePr>
        <p:xfrm>
          <a:off x="3883660" y="4144645"/>
          <a:ext cx="6893560" cy="586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8" name="" r:id="rId6" imgW="2984500" imgH="254000" progId="Equation.DSMT4">
                  <p:embed/>
                </p:oleObj>
              </mc:Choice>
              <mc:Fallback>
                <p:oleObj name="" r:id="rId6" imgW="2984500" imgH="254000" progId="Equation.DSMT4">
                  <p:embed/>
                  <p:pic>
                    <p:nvPicPr>
                      <p:cNvPr id="0" name="图片 353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3660" y="4144645"/>
                        <a:ext cx="6893560" cy="586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"/>
          <p:cNvGrpSpPr/>
          <p:nvPr/>
        </p:nvGrpSpPr>
        <p:grpSpPr>
          <a:xfrm>
            <a:off x="3883660" y="5613083"/>
            <a:ext cx="6056313" cy="328612"/>
            <a:chOff x="0" y="0"/>
            <a:chExt cx="3815" cy="207"/>
          </a:xfrm>
        </p:grpSpPr>
        <p:sp>
          <p:nvSpPr>
            <p:cNvPr id="113666" name="Line 3"/>
            <p:cNvSpPr/>
            <p:nvPr/>
          </p:nvSpPr>
          <p:spPr>
            <a:xfrm>
              <a:off x="0" y="0"/>
              <a:ext cx="3792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13667" name="Object 12"/>
            <p:cNvGraphicFramePr>
              <a:graphicFrameLocks noChangeAspect="1"/>
            </p:cNvGraphicFramePr>
            <p:nvPr/>
          </p:nvGraphicFramePr>
          <p:xfrm>
            <a:off x="3648" y="48"/>
            <a:ext cx="167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9" name="" r:id="rId8" imgW="266700" imgH="254000" progId="Equation.3">
                    <p:embed/>
                  </p:oleObj>
                </mc:Choice>
                <mc:Fallback>
                  <p:oleObj name="" r:id="rId8" imgW="266700" imgH="254000" progId="Equation.3">
                    <p:embed/>
                    <p:pic>
                      <p:nvPicPr>
                        <p:cNvPr id="0" name="图片 354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648" y="48"/>
                          <a:ext cx="167" cy="1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3" name="Oval 5"/>
          <p:cNvSpPr/>
          <p:nvPr/>
        </p:nvSpPr>
        <p:spPr>
          <a:xfrm>
            <a:off x="74650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54" name="Oval 6"/>
          <p:cNvSpPr/>
          <p:nvPr/>
        </p:nvSpPr>
        <p:spPr>
          <a:xfrm>
            <a:off x="62458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55" name="Oval 7"/>
          <p:cNvSpPr/>
          <p:nvPr/>
        </p:nvSpPr>
        <p:spPr>
          <a:xfrm>
            <a:off x="66268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56" name="Oval 8"/>
          <p:cNvSpPr/>
          <p:nvPr/>
        </p:nvSpPr>
        <p:spPr>
          <a:xfrm>
            <a:off x="72364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8" name="Group 9"/>
          <p:cNvGrpSpPr/>
          <p:nvPr/>
        </p:nvGrpSpPr>
        <p:grpSpPr>
          <a:xfrm>
            <a:off x="5236210" y="5574983"/>
            <a:ext cx="368300" cy="495300"/>
            <a:chOff x="0" y="0"/>
            <a:chExt cx="232" cy="312"/>
          </a:xfrm>
        </p:grpSpPr>
        <p:sp>
          <p:nvSpPr>
            <p:cNvPr id="113673" name="Oval 10"/>
            <p:cNvSpPr/>
            <p:nvPr/>
          </p:nvSpPr>
          <p:spPr>
            <a:xfrm>
              <a:off x="60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674" name="Object 11"/>
            <p:cNvGraphicFramePr>
              <a:graphicFrameLocks noChangeAspect="1"/>
            </p:cNvGraphicFramePr>
            <p:nvPr/>
          </p:nvGraphicFramePr>
          <p:xfrm>
            <a:off x="0" y="24"/>
            <a:ext cx="23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2" name="" r:id="rId10" imgW="368935" imgH="457835" progId="Equation.3">
                    <p:embed/>
                  </p:oleObj>
                </mc:Choice>
                <mc:Fallback>
                  <p:oleObj name="" r:id="rId10" imgW="368935" imgH="457835" progId="Equation.3">
                    <p:embed/>
                    <p:pic>
                      <p:nvPicPr>
                        <p:cNvPr id="0" name="图片 355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0" y="24"/>
                          <a:ext cx="232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2"/>
          <p:cNvGrpSpPr/>
          <p:nvPr/>
        </p:nvGrpSpPr>
        <p:grpSpPr>
          <a:xfrm>
            <a:off x="4710748" y="5574983"/>
            <a:ext cx="392112" cy="495300"/>
            <a:chOff x="0" y="0"/>
            <a:chExt cx="247" cy="312"/>
          </a:xfrm>
        </p:grpSpPr>
        <p:sp>
          <p:nvSpPr>
            <p:cNvPr id="113676" name="Oval 13"/>
            <p:cNvSpPr/>
            <p:nvPr/>
          </p:nvSpPr>
          <p:spPr>
            <a:xfrm>
              <a:off x="55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677" name="Object 10"/>
            <p:cNvGraphicFramePr>
              <a:graphicFrameLocks noChangeAspect="1"/>
            </p:cNvGraphicFramePr>
            <p:nvPr/>
          </p:nvGraphicFramePr>
          <p:xfrm>
            <a:off x="0" y="24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0" name="" r:id="rId12" imgW="393700" imgH="457200" progId="Equation.3">
                    <p:embed/>
                  </p:oleObj>
                </mc:Choice>
                <mc:Fallback>
                  <p:oleObj name="" r:id="rId12" imgW="393700" imgH="457200" progId="Equation.3">
                    <p:embed/>
                    <p:pic>
                      <p:nvPicPr>
                        <p:cNvPr id="0" name="图片 3549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0" y="24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663" name="Object 2"/>
          <p:cNvGraphicFramePr>
            <a:graphicFrameLocks noChangeAspect="1"/>
          </p:cNvGraphicFramePr>
          <p:nvPr/>
        </p:nvGraphicFramePr>
        <p:xfrm>
          <a:off x="7693660" y="5613083"/>
          <a:ext cx="762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" name="" r:id="rId14" imgW="762000" imgH="457200" progId="Equation.3">
                  <p:embed/>
                </p:oleObj>
              </mc:Choice>
              <mc:Fallback>
                <p:oleObj name="" r:id="rId14" imgW="762000" imgH="457200" progId="Equation.3">
                  <p:embed/>
                  <p:pic>
                    <p:nvPicPr>
                      <p:cNvPr id="0" name="图片 354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693660" y="5613083"/>
                        <a:ext cx="7620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6"/>
          <p:cNvGrpSpPr/>
          <p:nvPr/>
        </p:nvGrpSpPr>
        <p:grpSpPr>
          <a:xfrm>
            <a:off x="5828348" y="5562283"/>
            <a:ext cx="719137" cy="514350"/>
            <a:chOff x="0" y="0"/>
            <a:chExt cx="453" cy="324"/>
          </a:xfrm>
        </p:grpSpPr>
        <p:sp>
          <p:nvSpPr>
            <p:cNvPr id="113680" name="Oval 17"/>
            <p:cNvSpPr/>
            <p:nvPr/>
          </p:nvSpPr>
          <p:spPr>
            <a:xfrm>
              <a:off x="91" y="0"/>
              <a:ext cx="56" cy="45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681" name="Object 9"/>
            <p:cNvGraphicFramePr>
              <a:graphicFrameLocks noChangeAspect="1"/>
            </p:cNvGraphicFramePr>
            <p:nvPr/>
          </p:nvGraphicFramePr>
          <p:xfrm>
            <a:off x="0" y="32"/>
            <a:ext cx="45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1" name="" r:id="rId16" imgW="317500" imgH="228600" progId="Equation.DSMT4">
                    <p:embed/>
                  </p:oleObj>
                </mc:Choice>
                <mc:Fallback>
                  <p:oleObj name="" r:id="rId16" imgW="317500" imgH="228600" progId="Equation.DSMT4">
                    <p:embed/>
                    <p:pic>
                      <p:nvPicPr>
                        <p:cNvPr id="0" name="图片 3550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0" y="32"/>
                          <a:ext cx="453" cy="2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9"/>
          <p:cNvGrpSpPr/>
          <p:nvPr/>
        </p:nvGrpSpPr>
        <p:grpSpPr>
          <a:xfrm>
            <a:off x="8760460" y="5574983"/>
            <a:ext cx="392113" cy="495300"/>
            <a:chOff x="0" y="0"/>
            <a:chExt cx="247" cy="312"/>
          </a:xfrm>
        </p:grpSpPr>
        <p:graphicFrame>
          <p:nvGraphicFramePr>
            <p:cNvPr id="113683" name="Object 8"/>
            <p:cNvGraphicFramePr>
              <a:graphicFrameLocks noChangeAspect="1"/>
            </p:cNvGraphicFramePr>
            <p:nvPr/>
          </p:nvGraphicFramePr>
          <p:xfrm>
            <a:off x="0" y="24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6" name="" r:id="rId18" imgW="393700" imgH="457200" progId="Equation.3">
                    <p:embed/>
                  </p:oleObj>
                </mc:Choice>
                <mc:Fallback>
                  <p:oleObj name="" r:id="rId18" imgW="393700" imgH="457200" progId="Equation.3">
                    <p:embed/>
                    <p:pic>
                      <p:nvPicPr>
                        <p:cNvPr id="0" name="图片 355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0" y="24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84" name="Oval 21"/>
            <p:cNvSpPr/>
            <p:nvPr/>
          </p:nvSpPr>
          <p:spPr>
            <a:xfrm>
              <a:off x="96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27671" name="Oval 23"/>
          <p:cNvSpPr/>
          <p:nvPr/>
        </p:nvSpPr>
        <p:spPr>
          <a:xfrm>
            <a:off x="77698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72" name="Oval 24"/>
          <p:cNvSpPr/>
          <p:nvPr/>
        </p:nvSpPr>
        <p:spPr>
          <a:xfrm>
            <a:off x="64744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73" name="Oval 25"/>
          <p:cNvSpPr/>
          <p:nvPr/>
        </p:nvSpPr>
        <p:spPr>
          <a:xfrm>
            <a:off x="79984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74" name="Oval 26"/>
          <p:cNvSpPr/>
          <p:nvPr/>
        </p:nvSpPr>
        <p:spPr>
          <a:xfrm>
            <a:off x="68554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75" name="AutoShape 27"/>
          <p:cNvSpPr/>
          <p:nvPr/>
        </p:nvSpPr>
        <p:spPr>
          <a:xfrm rot="5400000">
            <a:off x="6931660" y="4127183"/>
            <a:ext cx="342900" cy="2552700"/>
          </a:xfrm>
          <a:prstGeom prst="leftBrace">
            <a:avLst>
              <a:gd name="adj1" fmla="val 62002"/>
              <a:gd name="adj2" fmla="val 50000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27676" name="Object 3"/>
          <p:cNvGraphicFramePr>
            <a:graphicFrameLocks noChangeAspect="1"/>
          </p:cNvGraphicFramePr>
          <p:nvPr/>
        </p:nvGraphicFramePr>
        <p:xfrm>
          <a:off x="6931660" y="4851083"/>
          <a:ext cx="4048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" name="" r:id="rId20" imgW="406400" imgH="330200" progId="Equation.3">
                  <p:embed/>
                </p:oleObj>
              </mc:Choice>
              <mc:Fallback>
                <p:oleObj name="" r:id="rId20" imgW="406400" imgH="330200" progId="Equation.3">
                  <p:embed/>
                  <p:pic>
                    <p:nvPicPr>
                      <p:cNvPr id="0" name="图片 3552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931660" y="4851083"/>
                        <a:ext cx="404813" cy="33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9"/>
          <p:cNvGrpSpPr/>
          <p:nvPr/>
        </p:nvGrpSpPr>
        <p:grpSpPr>
          <a:xfrm>
            <a:off x="5323523" y="5109845"/>
            <a:ext cx="773112" cy="519113"/>
            <a:chOff x="0" y="0"/>
            <a:chExt cx="487" cy="327"/>
          </a:xfrm>
        </p:grpSpPr>
        <p:sp>
          <p:nvSpPr>
            <p:cNvPr id="113693" name="Oval 30"/>
            <p:cNvSpPr/>
            <p:nvPr/>
          </p:nvSpPr>
          <p:spPr>
            <a:xfrm>
              <a:off x="260" y="279"/>
              <a:ext cx="48" cy="48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694" name="Object 7"/>
            <p:cNvGraphicFramePr>
              <a:graphicFrameLocks noChangeAspect="1"/>
            </p:cNvGraphicFramePr>
            <p:nvPr/>
          </p:nvGraphicFramePr>
          <p:xfrm>
            <a:off x="0" y="0"/>
            <a:ext cx="487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" name="" r:id="rId22" imgW="774065" imgH="254000" progId="Equation.3">
                    <p:embed/>
                  </p:oleObj>
                </mc:Choice>
                <mc:Fallback>
                  <p:oleObj name="" r:id="rId22" imgW="774065" imgH="254000" progId="Equation.3">
                    <p:embed/>
                    <p:pic>
                      <p:nvPicPr>
                        <p:cNvPr id="0" name="图片 3553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487" cy="1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32"/>
          <p:cNvGrpSpPr/>
          <p:nvPr/>
        </p:nvGrpSpPr>
        <p:grpSpPr>
          <a:xfrm>
            <a:off x="7915910" y="5073333"/>
            <a:ext cx="787400" cy="577850"/>
            <a:chOff x="0" y="0"/>
            <a:chExt cx="496" cy="364"/>
          </a:xfrm>
        </p:grpSpPr>
        <p:sp>
          <p:nvSpPr>
            <p:cNvPr id="113696" name="Oval 33"/>
            <p:cNvSpPr/>
            <p:nvPr/>
          </p:nvSpPr>
          <p:spPr>
            <a:xfrm>
              <a:off x="292" y="316"/>
              <a:ext cx="48" cy="48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697" name="Object 6"/>
            <p:cNvGraphicFramePr>
              <a:graphicFrameLocks noChangeAspect="1"/>
            </p:cNvGraphicFramePr>
            <p:nvPr/>
          </p:nvGraphicFramePr>
          <p:xfrm>
            <a:off x="0" y="0"/>
            <a:ext cx="496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7" name="" r:id="rId24" imgW="786765" imgH="266700" progId="Equation.3">
                    <p:embed/>
                  </p:oleObj>
                </mc:Choice>
                <mc:Fallback>
                  <p:oleObj name="" r:id="rId24" imgW="786765" imgH="266700" progId="Equation.3">
                    <p:embed/>
                    <p:pic>
                      <p:nvPicPr>
                        <p:cNvPr id="0" name="图片 3556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496" cy="1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35"/>
          <p:cNvGrpSpPr/>
          <p:nvPr/>
        </p:nvGrpSpPr>
        <p:grpSpPr>
          <a:xfrm>
            <a:off x="7026910" y="5574983"/>
            <a:ext cx="239713" cy="419100"/>
            <a:chOff x="0" y="0"/>
            <a:chExt cx="151" cy="264"/>
          </a:xfrm>
        </p:grpSpPr>
        <p:sp>
          <p:nvSpPr>
            <p:cNvPr id="113699" name="Oval 36"/>
            <p:cNvSpPr/>
            <p:nvPr/>
          </p:nvSpPr>
          <p:spPr>
            <a:xfrm>
              <a:off x="36" y="0"/>
              <a:ext cx="48" cy="48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700" name="Object 5"/>
            <p:cNvGraphicFramePr>
              <a:graphicFrameLocks noChangeAspect="1"/>
            </p:cNvGraphicFramePr>
            <p:nvPr/>
          </p:nvGraphicFramePr>
          <p:xfrm>
            <a:off x="0" y="105"/>
            <a:ext cx="151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8" name="" r:id="rId26" imgW="241300" imgH="254000" progId="Equation.3">
                    <p:embed/>
                  </p:oleObj>
                </mc:Choice>
                <mc:Fallback>
                  <p:oleObj name="" r:id="rId26" imgW="241300" imgH="254000" progId="Equation.3">
                    <p:embed/>
                    <p:pic>
                      <p:nvPicPr>
                        <p:cNvPr id="0" name="图片 3547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0" y="105"/>
                          <a:ext cx="151" cy="1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70" name="Text Box 22"/>
          <p:cNvSpPr txBox="1"/>
          <p:nvPr/>
        </p:nvSpPr>
        <p:spPr>
          <a:xfrm>
            <a:off x="1593215" y="5031105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几何解释</a:t>
            </a:r>
            <a:r>
              <a:rPr lang="en-US" altLang="zh-CN" sz="2800" b="1" i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sz="2800" b="1" i="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3" grpId="0"/>
      <p:bldP spid="3" grpId="0"/>
      <p:bldP spid="27653" grpId="0" bldLvl="0" animBg="1"/>
      <p:bldP spid="27654" grpId="0" bldLvl="0" animBg="1"/>
      <p:bldP spid="27655" grpId="0" bldLvl="0" animBg="1"/>
      <p:bldP spid="27656" grpId="0" bldLvl="0" animBg="1"/>
      <p:bldP spid="27671" grpId="0" bldLvl="0" animBg="1"/>
      <p:bldP spid="27672" grpId="0" bldLvl="0" animBg="1"/>
      <p:bldP spid="27673" grpId="0" bldLvl="0" animBg="1"/>
      <p:bldP spid="27674" grpId="0" bldLvl="0" animBg="1"/>
      <p:bldP spid="27675" grpId="0" bldLvl="0" animBg="1"/>
      <p:bldP spid="2767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07873" name="Text Box 2"/>
          <p:cNvSpPr txBox="1"/>
          <p:nvPr/>
        </p:nvSpPr>
        <p:spPr>
          <a:xfrm>
            <a:off x="1058545" y="694055"/>
            <a:ext cx="9906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07874" name="Object 3"/>
          <p:cNvGraphicFramePr>
            <a:graphicFrameLocks noChangeAspect="1"/>
          </p:cNvGraphicFramePr>
          <p:nvPr/>
        </p:nvGraphicFramePr>
        <p:xfrm>
          <a:off x="1956753" y="694055"/>
          <a:ext cx="86931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8" name="" r:id="rId1" imgW="3898900" imgH="304800" progId="Equation.3">
                  <p:embed/>
                </p:oleObj>
              </mc:Choice>
              <mc:Fallback>
                <p:oleObj name="" r:id="rId1" imgW="3898900" imgH="304800" progId="Equation.3">
                  <p:embed/>
                  <p:pic>
                    <p:nvPicPr>
                      <p:cNvPr id="0" name="图片 39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6753" y="694055"/>
                        <a:ext cx="8693150" cy="698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3812" name="Text Box 4"/>
          <p:cNvSpPr txBox="1"/>
          <p:nvPr/>
        </p:nvSpPr>
        <p:spPr>
          <a:xfrm>
            <a:off x="1412240" y="1630363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证</a:t>
            </a:r>
            <a:endParaRPr lang="zh-CN" altLang="en-US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03813" name="Object 5"/>
          <p:cNvGraphicFramePr>
            <a:graphicFrameLocks noChangeAspect="1"/>
          </p:cNvGraphicFramePr>
          <p:nvPr/>
        </p:nvGraphicFramePr>
        <p:xfrm>
          <a:off x="2491740" y="1633538"/>
          <a:ext cx="24971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1" name="" r:id="rId3" imgW="990600" imgH="228600" progId="Equation.3">
                  <p:embed/>
                </p:oleObj>
              </mc:Choice>
              <mc:Fallback>
                <p:oleObj name="" r:id="rId3" imgW="990600" imgH="228600" progId="Equation.3">
                  <p:embed/>
                  <p:pic>
                    <p:nvPicPr>
                      <p:cNvPr id="0" name="图片 39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740" y="1633538"/>
                        <a:ext cx="2497138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4" name="Object 6"/>
          <p:cNvGraphicFramePr>
            <a:graphicFrameLocks noChangeAspect="1"/>
          </p:cNvGraphicFramePr>
          <p:nvPr/>
        </p:nvGraphicFramePr>
        <p:xfrm>
          <a:off x="5354638" y="1706563"/>
          <a:ext cx="40322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5" name="" r:id="rId5" imgW="3606800" imgH="469900" progId="Equation.3">
                  <p:embed/>
                </p:oleObj>
              </mc:Choice>
              <mc:Fallback>
                <p:oleObj name="" r:id="rId5" imgW="3606800" imgH="469900" progId="Equation.3">
                  <p:embed/>
                  <p:pic>
                    <p:nvPicPr>
                      <p:cNvPr id="0" name="图片 397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4638" y="1706563"/>
                        <a:ext cx="4032250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5" name="Object 7"/>
          <p:cNvGraphicFramePr>
            <a:graphicFrameLocks noChangeAspect="1"/>
          </p:cNvGraphicFramePr>
          <p:nvPr/>
        </p:nvGraphicFramePr>
        <p:xfrm>
          <a:off x="1507490" y="2449513"/>
          <a:ext cx="25336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9" name="" r:id="rId7" imgW="2730500" imgH="482600" progId="Equation.3">
                  <p:embed/>
                </p:oleObj>
              </mc:Choice>
              <mc:Fallback>
                <p:oleObj name="" r:id="rId7" imgW="2730500" imgH="482600" progId="Equation.3">
                  <p:embed/>
                  <p:pic>
                    <p:nvPicPr>
                      <p:cNvPr id="0" name="图片 396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7490" y="2449513"/>
                        <a:ext cx="2533650" cy="446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6" name="Object 8"/>
          <p:cNvGraphicFramePr>
            <a:graphicFrameLocks noChangeAspect="1"/>
          </p:cNvGraphicFramePr>
          <p:nvPr/>
        </p:nvGraphicFramePr>
        <p:xfrm>
          <a:off x="4134803" y="2449513"/>
          <a:ext cx="18161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6" name="" r:id="rId9" imgW="774065" imgH="228600" progId="Equation.3">
                  <p:embed/>
                </p:oleObj>
              </mc:Choice>
              <mc:Fallback>
                <p:oleObj name="" r:id="rId9" imgW="774065" imgH="228600" progId="Equation.3">
                  <p:embed/>
                  <p:pic>
                    <p:nvPicPr>
                      <p:cNvPr id="0" name="图片 39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34803" y="2449513"/>
                        <a:ext cx="1816100" cy="531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7" name="Object 9"/>
          <p:cNvGraphicFramePr>
            <a:graphicFrameLocks noChangeAspect="1"/>
          </p:cNvGraphicFramePr>
          <p:nvPr/>
        </p:nvGraphicFramePr>
        <p:xfrm>
          <a:off x="5935028" y="2376488"/>
          <a:ext cx="25923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" name="" r:id="rId11" imgW="1155065" imgH="266700" progId="Equation.3">
                  <p:embed/>
                </p:oleObj>
              </mc:Choice>
              <mc:Fallback>
                <p:oleObj name="" r:id="rId11" imgW="1155065" imgH="266700" progId="Equation.3">
                  <p:embed/>
                  <p:pic>
                    <p:nvPicPr>
                      <p:cNvPr id="0" name="图片 397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35028" y="2376488"/>
                        <a:ext cx="2592387" cy="59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8" name="Object 10"/>
          <p:cNvGraphicFramePr>
            <a:graphicFrameLocks noChangeAspect="1"/>
          </p:cNvGraphicFramePr>
          <p:nvPr/>
        </p:nvGraphicFramePr>
        <p:xfrm>
          <a:off x="8527415" y="2305050"/>
          <a:ext cx="158432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0" name="" r:id="rId13" imgW="584200" imgH="228600" progId="Equation.3">
                  <p:embed/>
                </p:oleObj>
              </mc:Choice>
              <mc:Fallback>
                <p:oleObj name="" r:id="rId13" imgW="584200" imgH="228600" progId="Equation.3">
                  <p:embed/>
                  <p:pic>
                    <p:nvPicPr>
                      <p:cNvPr id="0" name="图片 397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27415" y="2305050"/>
                        <a:ext cx="1584325" cy="620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9" name="Object 11"/>
          <p:cNvGraphicFramePr>
            <a:graphicFrameLocks noChangeAspect="1"/>
          </p:cNvGraphicFramePr>
          <p:nvPr/>
        </p:nvGraphicFramePr>
        <p:xfrm>
          <a:off x="1902778" y="3315335"/>
          <a:ext cx="24384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7" name="" r:id="rId15" imgW="2755900" imgH="469900" progId="Equation.3">
                  <p:embed/>
                </p:oleObj>
              </mc:Choice>
              <mc:Fallback>
                <p:oleObj name="" r:id="rId15" imgW="2755900" imgH="469900" progId="Equation.3">
                  <p:embed/>
                  <p:pic>
                    <p:nvPicPr>
                      <p:cNvPr id="0" name="图片 397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02778" y="3315335"/>
                        <a:ext cx="2438400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0" name="Object 12"/>
          <p:cNvGraphicFramePr>
            <a:graphicFrameLocks noChangeAspect="1"/>
          </p:cNvGraphicFramePr>
          <p:nvPr/>
        </p:nvGraphicFramePr>
        <p:xfrm>
          <a:off x="4495165" y="3315335"/>
          <a:ext cx="19812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" name="" r:id="rId17" imgW="2298700" imgH="596900" progId="Equation.3">
                  <p:embed/>
                </p:oleObj>
              </mc:Choice>
              <mc:Fallback>
                <p:oleObj name="" r:id="rId17" imgW="2298700" imgH="596900" progId="Equation.3">
                  <p:embed/>
                  <p:pic>
                    <p:nvPicPr>
                      <p:cNvPr id="0" name="图片 397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95165" y="3315335"/>
                        <a:ext cx="1981200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1" name="Object 13"/>
          <p:cNvGraphicFramePr>
            <a:graphicFrameLocks noChangeAspect="1"/>
          </p:cNvGraphicFramePr>
          <p:nvPr/>
        </p:nvGraphicFramePr>
        <p:xfrm>
          <a:off x="1831340" y="4054475"/>
          <a:ext cx="3081338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9" name="" r:id="rId19" imgW="1129665" imgH="266700" progId="Equation.3">
                  <p:embed/>
                </p:oleObj>
              </mc:Choice>
              <mc:Fallback>
                <p:oleObj name="" r:id="rId19" imgW="1129665" imgH="266700" progId="Equation.3">
                  <p:embed/>
                  <p:pic>
                    <p:nvPicPr>
                      <p:cNvPr id="0" name="图片 397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1340" y="4054475"/>
                        <a:ext cx="3081338" cy="725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2" name="Object 14"/>
          <p:cNvGraphicFramePr>
            <a:graphicFrameLocks noChangeAspect="1"/>
          </p:cNvGraphicFramePr>
          <p:nvPr/>
        </p:nvGraphicFramePr>
        <p:xfrm>
          <a:off x="5071428" y="4033838"/>
          <a:ext cx="30956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2" name="" r:id="rId21" imgW="1016000" imgH="241300" progId="Equation.3">
                  <p:embed/>
                </p:oleObj>
              </mc:Choice>
              <mc:Fallback>
                <p:oleObj name="" r:id="rId21" imgW="1016000" imgH="241300" progId="Equation.3">
                  <p:embed/>
                  <p:pic>
                    <p:nvPicPr>
                      <p:cNvPr id="0" name="图片 398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71428" y="4033838"/>
                        <a:ext cx="3095625" cy="731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4" name="Object 16"/>
          <p:cNvGraphicFramePr>
            <a:graphicFrameLocks noChangeAspect="1"/>
          </p:cNvGraphicFramePr>
          <p:nvPr/>
        </p:nvGraphicFramePr>
        <p:xfrm>
          <a:off x="1831340" y="5041900"/>
          <a:ext cx="22764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6" name="" r:id="rId23" imgW="977900" imgH="228600" progId="Equation.3">
                  <p:embed/>
                </p:oleObj>
              </mc:Choice>
              <mc:Fallback>
                <p:oleObj name="" r:id="rId23" imgW="977900" imgH="228600" progId="Equation.3">
                  <p:embed/>
                  <p:pic>
                    <p:nvPicPr>
                      <p:cNvPr id="0" name="图片 398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31340" y="5041900"/>
                        <a:ext cx="2276475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5" name="Object 17"/>
          <p:cNvGraphicFramePr>
            <a:graphicFrameLocks noChangeAspect="1"/>
          </p:cNvGraphicFramePr>
          <p:nvPr/>
        </p:nvGraphicFramePr>
        <p:xfrm>
          <a:off x="4279265" y="4826000"/>
          <a:ext cx="2736850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4" name="" r:id="rId25" imgW="1282700" imgH="431800" progId="Equation.3">
                  <p:embed/>
                </p:oleObj>
              </mc:Choice>
              <mc:Fallback>
                <p:oleObj name="" r:id="rId25" imgW="1282700" imgH="431800" progId="Equation.3">
                  <p:embed/>
                  <p:pic>
                    <p:nvPicPr>
                      <p:cNvPr id="0" name="图片 3983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79265" y="4826000"/>
                        <a:ext cx="2736850" cy="915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3826" name="Text Box 18"/>
          <p:cNvSpPr txBox="1"/>
          <p:nvPr/>
        </p:nvSpPr>
        <p:spPr>
          <a:xfrm>
            <a:off x="4107815" y="5828030"/>
            <a:ext cx="29813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由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&gt;0 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0 ,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03827" name="Object 19"/>
          <p:cNvGraphicFramePr>
            <a:graphicFrameLocks noChangeAspect="1"/>
          </p:cNvGraphicFramePr>
          <p:nvPr/>
        </p:nvGraphicFramePr>
        <p:xfrm>
          <a:off x="7553008" y="5041583"/>
          <a:ext cx="309721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7" name="" r:id="rId27" imgW="1269365" imgH="431800" progId="Equation.3">
                  <p:embed/>
                </p:oleObj>
              </mc:Choice>
              <mc:Fallback>
                <p:oleObj name="" r:id="rId27" imgW="1269365" imgH="431800" progId="Equation.3">
                  <p:embed/>
                  <p:pic>
                    <p:nvPicPr>
                      <p:cNvPr id="0" name="图片 3986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553008" y="5041583"/>
                        <a:ext cx="3097212" cy="1047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8" name="Object 20"/>
          <p:cNvGraphicFramePr>
            <a:graphicFrameLocks noChangeAspect="1"/>
          </p:cNvGraphicFramePr>
          <p:nvPr/>
        </p:nvGraphicFramePr>
        <p:xfrm>
          <a:off x="6736715" y="3203575"/>
          <a:ext cx="2125663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0" name="" r:id="rId29" imgW="927100" imgH="279400" progId="Equation.3">
                  <p:embed/>
                </p:oleObj>
              </mc:Choice>
              <mc:Fallback>
                <p:oleObj name="" r:id="rId29" imgW="927100" imgH="279400" progId="Equation.3">
                  <p:embed/>
                  <p:pic>
                    <p:nvPicPr>
                      <p:cNvPr id="0" name="图片 396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736715" y="3203575"/>
                        <a:ext cx="2125663" cy="639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92" name="Object 21"/>
          <p:cNvGraphicFramePr>
            <a:graphicFrameLocks noChangeAspect="1"/>
          </p:cNvGraphicFramePr>
          <p:nvPr/>
        </p:nvGraphicFramePr>
        <p:xfrm>
          <a:off x="9984740" y="2376488"/>
          <a:ext cx="6667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" name="" r:id="rId31" imgW="241300" imgH="177800" progId="Equation.3">
                  <p:embed/>
                </p:oleObj>
              </mc:Choice>
              <mc:Fallback>
                <p:oleObj name="" r:id="rId31" imgW="241300" imgH="177800" progId="Equation.3">
                  <p:embed/>
                  <p:pic>
                    <p:nvPicPr>
                      <p:cNvPr id="0" name="图片 3992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984740" y="2376488"/>
                        <a:ext cx="666750" cy="490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0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0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0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/>
      <p:bldP spid="5038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36625" y="692150"/>
            <a:ext cx="947420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、两边夹准则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36625" y="1780540"/>
            <a:ext cx="10294620" cy="2149475"/>
            <a:chOff x="1475" y="2804"/>
            <a:chExt cx="16212" cy="3385"/>
          </a:xfrm>
        </p:grpSpPr>
        <p:sp>
          <p:nvSpPr>
            <p:cNvPr id="14" name="文本框 13"/>
            <p:cNvSpPr txBox="1"/>
            <p:nvPr/>
          </p:nvSpPr>
          <p:spPr>
            <a:xfrm>
              <a:off x="1475" y="2804"/>
              <a:ext cx="16212" cy="31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457200" lvl="0" indent="-45720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0C1AD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定理：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设                     ，恒有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2800" b="1" i="1" dirty="0">
                  <a:solidFill>
                    <a:srgbClr val="0C1AD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g </a:t>
              </a:r>
              <a:r>
                <a:rPr lang="en-US" altLang="zh-CN" sz="2800" b="1" dirty="0">
                  <a:solidFill>
                    <a:srgbClr val="0C1AD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(</a:t>
              </a:r>
              <a:r>
                <a:rPr lang="en-US" altLang="zh-CN" sz="2800" b="1" i="1" dirty="0">
                  <a:solidFill>
                    <a:srgbClr val="0C1AD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dirty="0">
                  <a:solidFill>
                    <a:srgbClr val="0C1AD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)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28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  <a:sym typeface="Arial" panose="020B0604020202020204" pitchFamily="34" charset="0"/>
                </a:rPr>
                <a:t>≤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f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) </a:t>
              </a:r>
              <a:r>
                <a:rPr lang="en-US" altLang="zh-CN" sz="28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  <a:sym typeface="Arial" panose="020B0604020202020204" pitchFamily="34" charset="0"/>
                </a:rPr>
                <a:t>≤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h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(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)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，且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marL="457200" lvl="0" indent="-45720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marL="457200" lvl="0" indent="-45720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	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则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aphicFrame>
          <p:nvGraphicFramePr>
            <p:cNvPr id="2" name="对象 322562"/>
            <p:cNvGraphicFramePr>
              <a:graphicFrameLocks noChangeAspect="1"/>
            </p:cNvGraphicFramePr>
            <p:nvPr/>
          </p:nvGraphicFramePr>
          <p:xfrm>
            <a:off x="5637" y="4050"/>
            <a:ext cx="5770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1587500" imgH="292100" progId="Equation.DSMT4">
                    <p:embed/>
                  </p:oleObj>
                </mc:Choice>
                <mc:Fallback>
                  <p:oleObj name="" r:id="rId1" imgW="15875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637" y="4050"/>
                          <a:ext cx="5770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322562"/>
            <p:cNvGraphicFramePr>
              <a:graphicFrameLocks noChangeAspect="1"/>
            </p:cNvGraphicFramePr>
            <p:nvPr/>
          </p:nvGraphicFramePr>
          <p:xfrm>
            <a:off x="3954" y="2804"/>
            <a:ext cx="2770" cy="1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3" imgW="762000" imgH="316865" progId="Equation.DSMT4">
                    <p:embed/>
                  </p:oleObj>
                </mc:Choice>
                <mc:Fallback>
                  <p:oleObj name="" r:id="rId3" imgW="762000" imgH="316865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954" y="2804"/>
                          <a:ext cx="2770" cy="11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322562"/>
            <p:cNvGraphicFramePr>
              <a:graphicFrameLocks noChangeAspect="1"/>
            </p:cNvGraphicFramePr>
            <p:nvPr/>
          </p:nvGraphicFramePr>
          <p:xfrm>
            <a:off x="3065" y="5117"/>
            <a:ext cx="3417" cy="1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5" imgW="939800" imgH="292100" progId="Equation.DSMT4">
                    <p:embed/>
                  </p:oleObj>
                </mc:Choice>
                <mc:Fallback>
                  <p:oleObj name="" r:id="rId5" imgW="9398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65" y="5117"/>
                          <a:ext cx="3417" cy="10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文本框 20"/>
          <p:cNvSpPr txBox="1"/>
          <p:nvPr/>
        </p:nvSpPr>
        <p:spPr>
          <a:xfrm>
            <a:off x="1351280" y="4121150"/>
            <a:ext cx="79419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关键：找 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g 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， 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h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放缩法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1885" y="815340"/>
            <a:ext cx="996823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（连加和的极限）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	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求 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30509" y="732155"/>
          <a:ext cx="517525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2057400" imgH="431800" progId="Equation.KSEE3">
                  <p:embed/>
                </p:oleObj>
              </mc:Choice>
              <mc:Fallback>
                <p:oleObj name="" r:id="rId1" imgW="20574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0509" y="732155"/>
                        <a:ext cx="5175250" cy="10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762125" y="2369185"/>
            <a:ext cx="794194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令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则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40724" y="2302510"/>
          <a:ext cx="49847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1981200" imgH="393700" progId="Equation.KSEE3">
                  <p:embed/>
                </p:oleObj>
              </mc:Choice>
              <mc:Fallback>
                <p:oleObj name="" r:id="rId3" imgW="19812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0724" y="2302510"/>
                        <a:ext cx="498475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11452" y="3422968"/>
          <a:ext cx="5784215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5" imgW="2298700" imgH="571500" progId="Equation.KSEE3">
                  <p:embed/>
                </p:oleObj>
              </mc:Choice>
              <mc:Fallback>
                <p:oleObj name="" r:id="rId5" imgW="2298700" imgH="5715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11452" y="3422968"/>
                        <a:ext cx="5784215" cy="143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99002" y="5079365"/>
          <a:ext cx="166179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660400" imgH="393700" progId="Equation.KSEE3">
                  <p:embed/>
                </p:oleObj>
              </mc:Choice>
              <mc:Fallback>
                <p:oleObj name="" r:id="rId7" imgW="6604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9002" y="5079365"/>
                        <a:ext cx="166179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31200" y="671195"/>
          <a:ext cx="2045970" cy="99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" imgW="812800" imgH="393700" progId="Equation.KSEE3">
                  <p:embed/>
                </p:oleObj>
              </mc:Choice>
              <mc:Fallback>
                <p:oleObj name="" r:id="rId1" imgW="8128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1200" y="671195"/>
                        <a:ext cx="2045970" cy="991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11885" y="752475"/>
            <a:ext cx="192976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证明：</a:t>
            </a:r>
            <a:endParaRPr lang="zh-CN" altLang="en-US" sz="2800" b="1" i="1" dirty="0">
              <a:solidFill>
                <a:srgbClr val="0C1ADC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6" name="Group 2"/>
          <p:cNvGrpSpPr/>
          <p:nvPr/>
        </p:nvGrpSpPr>
        <p:grpSpPr>
          <a:xfrm>
            <a:off x="9666605" y="1011555"/>
            <a:ext cx="1295400" cy="2128838"/>
            <a:chOff x="0" y="0"/>
            <a:chExt cx="816" cy="1341"/>
          </a:xfrm>
        </p:grpSpPr>
        <p:sp>
          <p:nvSpPr>
            <p:cNvPr id="209922" name="AutoShape 3"/>
            <p:cNvSpPr/>
            <p:nvPr/>
          </p:nvSpPr>
          <p:spPr>
            <a:xfrm flipH="1">
              <a:off x="0" y="167"/>
              <a:ext cx="636" cy="998"/>
            </a:xfrm>
            <a:prstGeom prst="rtTriangle">
              <a:avLst/>
            </a:prstGeom>
            <a:solidFill>
              <a:srgbClr val="0000FF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9923" name="Object 16"/>
            <p:cNvGraphicFramePr>
              <a:graphicFrameLocks noChangeAspect="1"/>
            </p:cNvGraphicFramePr>
            <p:nvPr/>
          </p:nvGraphicFramePr>
          <p:xfrm>
            <a:off x="636" y="1153"/>
            <a:ext cx="180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" name="" r:id="rId3" imgW="317500" imgH="317500" progId="Equation.3">
                    <p:embed/>
                  </p:oleObj>
                </mc:Choice>
                <mc:Fallback>
                  <p:oleObj name="" r:id="rId3" imgW="317500" imgH="317500" progId="Equation.3">
                    <p:embed/>
                    <p:pic>
                      <p:nvPicPr>
                        <p:cNvPr id="0" name="图片 399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36" y="1153"/>
                          <a:ext cx="180" cy="1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9924" name="Object 17"/>
            <p:cNvGraphicFramePr>
              <a:graphicFrameLocks noChangeAspect="1"/>
            </p:cNvGraphicFramePr>
            <p:nvPr/>
          </p:nvGraphicFramePr>
          <p:xfrm>
            <a:off x="588" y="0"/>
            <a:ext cx="180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0" name="" r:id="rId5" imgW="317500" imgH="330200" progId="Equation.3">
                    <p:embed/>
                  </p:oleObj>
                </mc:Choice>
                <mc:Fallback>
                  <p:oleObj name="" r:id="rId5" imgW="317500" imgH="330200" progId="Equation.3">
                    <p:embed/>
                    <p:pic>
                      <p:nvPicPr>
                        <p:cNvPr id="0" name="图片 399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88" y="0"/>
                          <a:ext cx="180" cy="1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1"/>
          <p:cNvGrpSpPr/>
          <p:nvPr/>
        </p:nvGrpSpPr>
        <p:grpSpPr>
          <a:xfrm>
            <a:off x="9685655" y="2029143"/>
            <a:ext cx="990600" cy="838200"/>
            <a:chOff x="0" y="0"/>
            <a:chExt cx="624" cy="528"/>
          </a:xfrm>
        </p:grpSpPr>
        <p:sp>
          <p:nvSpPr>
            <p:cNvPr id="209931" name="Line 12"/>
            <p:cNvSpPr/>
            <p:nvPr/>
          </p:nvSpPr>
          <p:spPr>
            <a:xfrm>
              <a:off x="0" y="528"/>
              <a:ext cx="6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9932" name="Line 13"/>
            <p:cNvSpPr/>
            <p:nvPr/>
          </p:nvSpPr>
          <p:spPr>
            <a:xfrm flipV="1">
              <a:off x="0" y="0"/>
              <a:ext cx="336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141326" name="Object 4"/>
          <p:cNvGraphicFramePr>
            <a:graphicFrameLocks noChangeAspect="1"/>
          </p:cNvGraphicFramePr>
          <p:nvPr/>
        </p:nvGraphicFramePr>
        <p:xfrm>
          <a:off x="9660255" y="2006918"/>
          <a:ext cx="10287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" name="" r:id="rId7" imgW="1143000" imgH="895350" progId="Paint.Picture">
                  <p:embed/>
                </p:oleObj>
              </mc:Choice>
              <mc:Fallback>
                <p:oleObj name="" r:id="rId7" imgW="1143000" imgH="895350" progId="Paint.Picture">
                  <p:embed/>
                  <p:pic>
                    <p:nvPicPr>
                      <p:cNvPr id="0" name="图片 400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60255" y="2006918"/>
                        <a:ext cx="1028700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7" name="AutoShape 15"/>
          <p:cNvSpPr/>
          <p:nvPr/>
        </p:nvSpPr>
        <p:spPr>
          <a:xfrm>
            <a:off x="9674543" y="2029143"/>
            <a:ext cx="1022350" cy="869950"/>
          </a:xfrm>
          <a:prstGeom prst="triangle">
            <a:avLst>
              <a:gd name="adj" fmla="val 50310"/>
            </a:avLst>
          </a:prstGeom>
          <a:solidFill>
            <a:srgbClr val="66FFFF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141328" name="Object 5"/>
          <p:cNvGraphicFramePr>
            <a:graphicFrameLocks noChangeAspect="1"/>
          </p:cNvGraphicFramePr>
          <p:nvPr/>
        </p:nvGraphicFramePr>
        <p:xfrm>
          <a:off x="9793605" y="2683193"/>
          <a:ext cx="20955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" name="" r:id="rId9" imgW="266700" imgH="254000" progId="Equation.3">
                  <p:embed/>
                </p:oleObj>
              </mc:Choice>
              <mc:Fallback>
                <p:oleObj name="" r:id="rId9" imgW="266700" imgH="254000" progId="Equation.3">
                  <p:embed/>
                  <p:pic>
                    <p:nvPicPr>
                      <p:cNvPr id="0" name="图片 400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93605" y="2683193"/>
                        <a:ext cx="209550" cy="200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9" name="Object 6"/>
          <p:cNvGraphicFramePr>
            <a:graphicFrameLocks noChangeAspect="1"/>
          </p:cNvGraphicFramePr>
          <p:nvPr/>
        </p:nvGraphicFramePr>
        <p:xfrm>
          <a:off x="9457055" y="2867343"/>
          <a:ext cx="206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8" name="" r:id="rId11" imgW="228600" imgH="254000" progId="Equation.3">
                  <p:embed/>
                </p:oleObj>
              </mc:Choice>
              <mc:Fallback>
                <p:oleObj name="" r:id="rId11" imgW="228600" imgH="254000" progId="Equation.3">
                  <p:embed/>
                  <p:pic>
                    <p:nvPicPr>
                      <p:cNvPr id="0" name="图片 39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457055" y="2867343"/>
                        <a:ext cx="206375" cy="228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8"/>
          <p:cNvGrpSpPr/>
          <p:nvPr/>
        </p:nvGrpSpPr>
        <p:grpSpPr>
          <a:xfrm>
            <a:off x="10030143" y="1652905"/>
            <a:ext cx="333375" cy="1558925"/>
            <a:chOff x="0" y="0"/>
            <a:chExt cx="210" cy="982"/>
          </a:xfrm>
        </p:grpSpPr>
        <p:graphicFrame>
          <p:nvGraphicFramePr>
            <p:cNvPr id="209938" name="Object 13"/>
            <p:cNvGraphicFramePr>
              <a:graphicFrameLocks noChangeAspect="1"/>
            </p:cNvGraphicFramePr>
            <p:nvPr/>
          </p:nvGraphicFramePr>
          <p:xfrm>
            <a:off x="0" y="0"/>
            <a:ext cx="180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" name="" r:id="rId13" imgW="317500" imgH="317500" progId="Equation.3">
                    <p:embed/>
                  </p:oleObj>
                </mc:Choice>
                <mc:Fallback>
                  <p:oleObj name="" r:id="rId13" imgW="317500" imgH="317500" progId="Equation.3">
                    <p:embed/>
                    <p:pic>
                      <p:nvPicPr>
                        <p:cNvPr id="0" name="图片 399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180" cy="1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9939" name="Line 20"/>
            <p:cNvSpPr/>
            <p:nvPr/>
          </p:nvSpPr>
          <p:spPr>
            <a:xfrm flipH="1">
              <a:off x="104" y="245"/>
              <a:ext cx="0" cy="5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09940" name="Object 14"/>
            <p:cNvGraphicFramePr>
              <a:graphicFrameLocks noChangeAspect="1"/>
            </p:cNvGraphicFramePr>
            <p:nvPr/>
          </p:nvGraphicFramePr>
          <p:xfrm>
            <a:off x="16" y="801"/>
            <a:ext cx="19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7" name="" r:id="rId15" imgW="342900" imgH="317500" progId="Equation.3">
                    <p:embed/>
                  </p:oleObj>
                </mc:Choice>
                <mc:Fallback>
                  <p:oleObj name="" r:id="rId15" imgW="342900" imgH="317500" progId="Equation.3">
                    <p:embed/>
                    <p:pic>
                      <p:nvPicPr>
                        <p:cNvPr id="0" name="图片 399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6" y="801"/>
                          <a:ext cx="194" cy="1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1337" name="Oval 25"/>
          <p:cNvSpPr/>
          <p:nvPr/>
        </p:nvSpPr>
        <p:spPr>
          <a:xfrm>
            <a:off x="8695055" y="1876743"/>
            <a:ext cx="1982788" cy="1982787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141338" name="Object 10"/>
          <p:cNvGraphicFramePr>
            <a:graphicFrameLocks noChangeAspect="1"/>
          </p:cNvGraphicFramePr>
          <p:nvPr/>
        </p:nvGraphicFramePr>
        <p:xfrm>
          <a:off x="1966278" y="2905125"/>
          <a:ext cx="36576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" name="" r:id="rId17" imgW="1384935" imgH="228600" progId="Equation.3">
                  <p:embed/>
                </p:oleObj>
              </mc:Choice>
              <mc:Fallback>
                <p:oleObj name="" r:id="rId17" imgW="1384935" imgH="228600" progId="Equation.3">
                  <p:embed/>
                  <p:pic>
                    <p:nvPicPr>
                      <p:cNvPr id="0" name="图片 398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66278" y="2905125"/>
                        <a:ext cx="3657600" cy="60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39" name="Object 11"/>
          <p:cNvGraphicFramePr>
            <a:graphicFrameLocks noChangeAspect="1"/>
          </p:cNvGraphicFramePr>
          <p:nvPr/>
        </p:nvGraphicFramePr>
        <p:xfrm>
          <a:off x="1966595" y="3645535"/>
          <a:ext cx="513873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" name="" r:id="rId19" imgW="2247900" imgH="393700" progId="Equation.3">
                  <p:embed/>
                </p:oleObj>
              </mc:Choice>
              <mc:Fallback>
                <p:oleObj name="" r:id="rId19" imgW="2247900" imgH="393700" progId="Equation.3">
                  <p:embed/>
                  <p:pic>
                    <p:nvPicPr>
                      <p:cNvPr id="0" name="图片 402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66595" y="3645535"/>
                        <a:ext cx="5138738" cy="895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1" name="Object 2"/>
          <p:cNvGraphicFramePr>
            <a:graphicFrameLocks noChangeAspect="1"/>
          </p:cNvGraphicFramePr>
          <p:nvPr/>
        </p:nvGraphicFramePr>
        <p:xfrm>
          <a:off x="1979930" y="1952943"/>
          <a:ext cx="609600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9" name="" r:id="rId21" imgW="2881630" imgH="393700" progId="Equation.3">
                  <p:embed/>
                </p:oleObj>
              </mc:Choice>
              <mc:Fallback>
                <p:oleObj name="" r:id="rId21" imgW="2881630" imgH="393700" progId="Equation.3">
                  <p:embed/>
                  <p:pic>
                    <p:nvPicPr>
                      <p:cNvPr id="0" name="图片 398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79930" y="1952943"/>
                        <a:ext cx="6096000" cy="833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111885" y="1863090"/>
            <a:ext cx="98996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证：</a:t>
            </a:r>
            <a:endParaRPr lang="zh-CN" altLang="en-US" sz="2800" b="1" i="1" dirty="0">
              <a:solidFill>
                <a:srgbClr val="0C1ADC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210945" name="Object 2"/>
          <p:cNvGraphicFramePr>
            <a:graphicFrameLocks noChangeAspect="1"/>
          </p:cNvGraphicFramePr>
          <p:nvPr/>
        </p:nvGraphicFramePr>
        <p:xfrm>
          <a:off x="1966595" y="4650423"/>
          <a:ext cx="2743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" name="" r:id="rId23" imgW="1231265" imgH="203200" progId="Equation.3">
                  <p:embed/>
                </p:oleObj>
              </mc:Choice>
              <mc:Fallback>
                <p:oleObj name="" r:id="rId23" imgW="1231265" imgH="203200" progId="Equation.3">
                  <p:embed/>
                  <p:pic>
                    <p:nvPicPr>
                      <p:cNvPr id="0" name="图片 4012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66595" y="4650423"/>
                        <a:ext cx="274320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9" name="Object 3"/>
          <p:cNvGraphicFramePr>
            <a:graphicFrameLocks noChangeAspect="1"/>
          </p:cNvGraphicFramePr>
          <p:nvPr/>
        </p:nvGraphicFramePr>
        <p:xfrm>
          <a:off x="5198745" y="5305743"/>
          <a:ext cx="26670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2" name="" r:id="rId25" imgW="1257300" imgH="393700" progId="Equation.3">
                  <p:embed/>
                </p:oleObj>
              </mc:Choice>
              <mc:Fallback>
                <p:oleObj name="" r:id="rId25" imgW="1257300" imgH="393700" progId="Equation.3">
                  <p:embed/>
                  <p:pic>
                    <p:nvPicPr>
                      <p:cNvPr id="0" name="图片 402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198745" y="5305743"/>
                        <a:ext cx="2667000" cy="835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2" name="Object 6"/>
          <p:cNvGraphicFramePr>
            <a:graphicFrameLocks noChangeAspect="1"/>
          </p:cNvGraphicFramePr>
          <p:nvPr/>
        </p:nvGraphicFramePr>
        <p:xfrm>
          <a:off x="8610600" y="4650740"/>
          <a:ext cx="25146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" name="" r:id="rId27" imgW="990600" imgH="393700" progId="Equation.3">
                  <p:embed/>
                </p:oleObj>
              </mc:Choice>
              <mc:Fallback>
                <p:oleObj name="" r:id="rId27" imgW="990600" imgH="393700" progId="Equation.3">
                  <p:embed/>
                  <p:pic>
                    <p:nvPicPr>
                      <p:cNvPr id="0" name="图片 401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8610600" y="4650740"/>
                        <a:ext cx="2514600" cy="9985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3" name="Object 7"/>
          <p:cNvGraphicFramePr>
            <a:graphicFrameLocks noChangeAspect="1"/>
          </p:cNvGraphicFramePr>
          <p:nvPr/>
        </p:nvGraphicFramePr>
        <p:xfrm>
          <a:off x="1966278" y="5267960"/>
          <a:ext cx="294163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" name="" r:id="rId29" imgW="1320800" imgH="393700" progId="Equation.3">
                  <p:embed/>
                </p:oleObj>
              </mc:Choice>
              <mc:Fallback>
                <p:oleObj name="" r:id="rId29" imgW="1320800" imgH="393700" progId="Equation.3">
                  <p:embed/>
                  <p:pic>
                    <p:nvPicPr>
                      <p:cNvPr id="0" name="图片 4008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966278" y="5267960"/>
                        <a:ext cx="2941637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4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4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0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5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7" grpId="0" bldLvl="0" animBg="1"/>
      <p:bldP spid="141337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10945" name="Object 2"/>
          <p:cNvGraphicFramePr>
            <a:graphicFrameLocks noChangeAspect="1"/>
          </p:cNvGraphicFramePr>
          <p:nvPr/>
        </p:nvGraphicFramePr>
        <p:xfrm>
          <a:off x="1819275" y="1475423"/>
          <a:ext cx="2743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" name="" r:id="rId1" imgW="1231265" imgH="203200" progId="Equation.3">
                  <p:embed/>
                </p:oleObj>
              </mc:Choice>
              <mc:Fallback>
                <p:oleObj name="" r:id="rId1" imgW="1231265" imgH="203200" progId="Equation.3">
                  <p:embed/>
                  <p:pic>
                    <p:nvPicPr>
                      <p:cNvPr id="0" name="图片 40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19275" y="1475423"/>
                        <a:ext cx="274320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9" name="Object 3"/>
          <p:cNvGraphicFramePr>
            <a:graphicFrameLocks noChangeAspect="1"/>
          </p:cNvGraphicFramePr>
          <p:nvPr/>
        </p:nvGraphicFramePr>
        <p:xfrm>
          <a:off x="7686675" y="1259523"/>
          <a:ext cx="26670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2" name="" r:id="rId3" imgW="1257300" imgH="393700" progId="Equation.3">
                  <p:embed/>
                </p:oleObj>
              </mc:Choice>
              <mc:Fallback>
                <p:oleObj name="" r:id="rId3" imgW="1257300" imgH="393700" progId="Equation.3">
                  <p:embed/>
                  <p:pic>
                    <p:nvPicPr>
                      <p:cNvPr id="0" name="图片 40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6675" y="1259523"/>
                        <a:ext cx="2667000" cy="835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0" name="Object 4"/>
          <p:cNvGraphicFramePr>
            <a:graphicFrameLocks noChangeAspect="1"/>
          </p:cNvGraphicFramePr>
          <p:nvPr/>
        </p:nvGraphicFramePr>
        <p:xfrm>
          <a:off x="1819275" y="2123123"/>
          <a:ext cx="4217988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" name="" r:id="rId5" imgW="1904365" imgH="406400" progId="Equation.3">
                  <p:embed/>
                </p:oleObj>
              </mc:Choice>
              <mc:Fallback>
                <p:oleObj name="" r:id="rId5" imgW="1904365" imgH="406400" progId="Equation.3">
                  <p:embed/>
                  <p:pic>
                    <p:nvPicPr>
                      <p:cNvPr id="0" name="图片 40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9275" y="2123123"/>
                        <a:ext cx="4217988" cy="903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1" name="Object 5"/>
          <p:cNvGraphicFramePr>
            <a:graphicFrameLocks noChangeAspect="1"/>
          </p:cNvGraphicFramePr>
          <p:nvPr/>
        </p:nvGraphicFramePr>
        <p:xfrm>
          <a:off x="6319838" y="2267585"/>
          <a:ext cx="2163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" name="" r:id="rId7" imgW="1067435" imgH="279400" progId="Equation.3">
                  <p:embed/>
                </p:oleObj>
              </mc:Choice>
              <mc:Fallback>
                <p:oleObj name="" r:id="rId7" imgW="1067435" imgH="279400" progId="Equation.3">
                  <p:embed/>
                  <p:pic>
                    <p:nvPicPr>
                      <p:cNvPr id="0" name="图片 40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9838" y="2267585"/>
                        <a:ext cx="2163762" cy="563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2" name="Object 6"/>
          <p:cNvGraphicFramePr>
            <a:graphicFrameLocks noChangeAspect="1"/>
          </p:cNvGraphicFramePr>
          <p:nvPr/>
        </p:nvGraphicFramePr>
        <p:xfrm>
          <a:off x="3006725" y="4715510"/>
          <a:ext cx="25146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" name="" r:id="rId9" imgW="990600" imgH="393700" progId="Equation.3">
                  <p:embed/>
                </p:oleObj>
              </mc:Choice>
              <mc:Fallback>
                <p:oleObj name="" r:id="rId9" imgW="990600" imgH="393700" progId="Equation.3">
                  <p:embed/>
                  <p:pic>
                    <p:nvPicPr>
                      <p:cNvPr id="0" name="图片 40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6725" y="4715510"/>
                        <a:ext cx="2514600" cy="9985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3" name="Object 7"/>
          <p:cNvGraphicFramePr>
            <a:graphicFrameLocks noChangeAspect="1"/>
          </p:cNvGraphicFramePr>
          <p:nvPr/>
        </p:nvGraphicFramePr>
        <p:xfrm>
          <a:off x="4662488" y="1115060"/>
          <a:ext cx="294163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" name="" r:id="rId11" imgW="1320800" imgH="393700" progId="Equation.3">
                  <p:embed/>
                </p:oleObj>
              </mc:Choice>
              <mc:Fallback>
                <p:oleObj name="" r:id="rId11" imgW="1320800" imgH="393700" progId="Equation.3">
                  <p:embed/>
                  <p:pic>
                    <p:nvPicPr>
                      <p:cNvPr id="0" name="图片 400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62488" y="1115060"/>
                        <a:ext cx="2941637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4" name="Object 8"/>
          <p:cNvGraphicFramePr>
            <a:graphicFrameLocks noChangeAspect="1"/>
          </p:cNvGraphicFramePr>
          <p:nvPr/>
        </p:nvGraphicFramePr>
        <p:xfrm>
          <a:off x="3006725" y="3491548"/>
          <a:ext cx="21177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" name="" r:id="rId13" imgW="596900" imgH="241300" progId="Equation.3">
                  <p:embed/>
                </p:oleObj>
              </mc:Choice>
              <mc:Fallback>
                <p:oleObj name="" r:id="rId13" imgW="596900" imgH="241300" progId="Equation.3">
                  <p:embed/>
                  <p:pic>
                    <p:nvPicPr>
                      <p:cNvPr id="0" name="图片 40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06725" y="3491548"/>
                        <a:ext cx="2117725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9461" name="文本框 3"/>
          <p:cNvSpPr txBox="1"/>
          <p:nvPr/>
        </p:nvSpPr>
        <p:spPr>
          <a:xfrm>
            <a:off x="879475" y="756285"/>
            <a:ext cx="65620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六、</a:t>
            </a: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两个重要极限</a:t>
            </a:r>
            <a:endParaRPr lang="zh-CN" altLang="en-US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7430" y="1692910"/>
            <a:ext cx="8223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、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7430" y="2665730"/>
            <a:ext cx="93941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、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推广：若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Arial" panose="020B0604020202020204" pitchFamily="34" charset="0"/>
              </a:rPr>
              <a:t>→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0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时，有</a:t>
            </a:r>
            <a:r>
              <a:rPr lang="zh-CN" altLang="en-US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α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)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Symbol" panose="05050102010706020507" charset="0"/>
              </a:rPr>
              <a:t>→0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Symbol" panose="05050102010706020507" charset="0"/>
              </a:rPr>
              <a:t>，则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1" name="对象 322562"/>
          <p:cNvGraphicFramePr>
            <a:graphicFrameLocks noChangeAspect="1"/>
          </p:cNvGraphicFramePr>
          <p:nvPr/>
        </p:nvGraphicFramePr>
        <p:xfrm>
          <a:off x="1986916" y="3336291"/>
          <a:ext cx="246316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1066800" imgH="431800" progId="Equation.DSMT4">
                  <p:embed/>
                </p:oleObj>
              </mc:Choice>
              <mc:Fallback>
                <p:oleObj name="" r:id="rId1" imgW="1066800" imgH="4318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86916" y="3336291"/>
                        <a:ext cx="2463165" cy="1003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322562"/>
          <p:cNvGraphicFramePr>
            <a:graphicFrameLocks noChangeAspect="1"/>
          </p:cNvGraphicFramePr>
          <p:nvPr/>
        </p:nvGraphicFramePr>
        <p:xfrm>
          <a:off x="5730241" y="3380423"/>
          <a:ext cx="3195955" cy="91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1384300" imgH="393700" progId="Equation.DSMT4">
                  <p:embed/>
                </p:oleObj>
              </mc:Choice>
              <mc:Fallback>
                <p:oleObj name="" r:id="rId3" imgW="1384300" imgH="3937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30241" y="3380423"/>
                        <a:ext cx="3195955" cy="9137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027430" y="4453890"/>
            <a:ext cx="93941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、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若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lim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) </a:t>
            </a:r>
            <a:r>
              <a:rPr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Arial" panose="020B0604020202020204" pitchFamily="34" charset="0"/>
              </a:rPr>
              <a:t>= 0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，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Symbol" panose="05050102010706020507" charset="0"/>
              </a:rPr>
              <a:t>则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56132" y="5099050"/>
          <a:ext cx="84677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5" imgW="3365500" imgH="330200" progId="Equation.KSEE3">
                  <p:embed/>
                </p:oleObj>
              </mc:Choice>
              <mc:Fallback>
                <p:oleObj name="" r:id="rId5" imgW="3365500" imgH="330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6132" y="5099050"/>
                        <a:ext cx="8467725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49440" y="1546860"/>
          <a:ext cx="5593080" cy="99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7" imgW="2222500" imgH="393700" progId="Equation.KSEE3">
                  <p:embed/>
                </p:oleObj>
              </mc:Choice>
              <mc:Fallback>
                <p:oleObj name="" r:id="rId7" imgW="22225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9440" y="1546860"/>
                        <a:ext cx="5593080" cy="991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9"/>
          <p:cNvGrpSpPr>
            <a:grpSpLocks noChangeAspect="1"/>
          </p:cNvGrpSpPr>
          <p:nvPr/>
        </p:nvGrpSpPr>
        <p:grpSpPr>
          <a:xfrm>
            <a:off x="7598093" y="580390"/>
            <a:ext cx="3886200" cy="2546350"/>
            <a:chOff x="0" y="0"/>
            <a:chExt cx="2448" cy="1604"/>
          </a:xfrm>
        </p:grpSpPr>
        <p:graphicFrame>
          <p:nvGraphicFramePr>
            <p:cNvPr id="188424" name="Object 5"/>
            <p:cNvGraphicFramePr>
              <a:graphicFrameLocks noChangeAspect="1"/>
            </p:cNvGraphicFramePr>
            <p:nvPr/>
          </p:nvGraphicFramePr>
          <p:xfrm>
            <a:off x="0" y="0"/>
            <a:ext cx="2448" cy="1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0" name="" r:id="rId9" imgW="4335780" imgH="2781300" progId="Paint.Picture">
                    <p:embed/>
                  </p:oleObj>
                </mc:Choice>
                <mc:Fallback>
                  <p:oleObj name="" r:id="rId9" imgW="4335780" imgH="2781300" progId="Paint.Picture">
                    <p:embed/>
                    <p:pic>
                      <p:nvPicPr>
                        <p:cNvPr id="0" name="图片 386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2448" cy="1604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 w="9525" cap="flat" cmpd="sng">
                          <a:solidFill>
                            <a:schemeClr val="accent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25" name="Object 6"/>
            <p:cNvGraphicFramePr>
              <a:graphicFrameLocks noChangeAspect="1"/>
            </p:cNvGraphicFramePr>
            <p:nvPr/>
          </p:nvGraphicFramePr>
          <p:xfrm>
            <a:off x="1552" y="211"/>
            <a:ext cx="44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5" name="" r:id="rId11" imgW="1435100" imgH="901700" progId="Equation.3">
                    <p:embed/>
                  </p:oleObj>
                </mc:Choice>
                <mc:Fallback>
                  <p:oleObj name="" r:id="rId11" imgW="1435100" imgH="901700" progId="Equation.3">
                    <p:embed/>
                    <p:pic>
                      <p:nvPicPr>
                        <p:cNvPr id="0" name="图片 387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552" y="211"/>
                          <a:ext cx="448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0836" name="Object 3"/>
          <p:cNvGraphicFramePr>
            <a:graphicFrameLocks noGrp="1" noChangeAspect="1"/>
          </p:cNvGraphicFramePr>
          <p:nvPr/>
        </p:nvGraphicFramePr>
        <p:xfrm>
          <a:off x="10061575" y="2458720"/>
          <a:ext cx="1423035" cy="66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" name="" r:id="rId13" imgW="838200" imgH="393700" progId="Equation.3">
                  <p:embed/>
                </p:oleObj>
              </mc:Choice>
              <mc:Fallback>
                <p:oleObj name="" r:id="rId13" imgW="838200" imgH="393700" progId="Equation.3">
                  <p:embed/>
                  <p:pic>
                    <p:nvPicPr>
                      <p:cNvPr id="0" name="图片 388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061575" y="2458720"/>
                        <a:ext cx="1423035" cy="66802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Grp="1" noChangeAspect="1"/>
          </p:cNvGraphicFramePr>
          <p:nvPr/>
        </p:nvGraphicFramePr>
        <p:xfrm>
          <a:off x="7598093" y="580390"/>
          <a:ext cx="1314450" cy="66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5" imgW="774065" imgH="393700" progId="Equation.3">
                  <p:embed/>
                </p:oleObj>
              </mc:Choice>
              <mc:Fallback>
                <p:oleObj name="" r:id="rId15" imgW="774065" imgH="393700" progId="Equation.3">
                  <p:embed/>
                  <p:pic>
                    <p:nvPicPr>
                      <p:cNvPr id="0" name="图片 388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98093" y="580390"/>
                        <a:ext cx="1314450" cy="66802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15041" name="Text Box 2"/>
          <p:cNvSpPr txBox="1"/>
          <p:nvPr/>
        </p:nvSpPr>
        <p:spPr>
          <a:xfrm>
            <a:off x="2436495" y="1367473"/>
            <a:ext cx="1219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146435" name="Text Box 3"/>
          <p:cNvSpPr txBox="1"/>
          <p:nvPr/>
        </p:nvSpPr>
        <p:spPr>
          <a:xfrm>
            <a:off x="2580958" y="2519998"/>
            <a:ext cx="6858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215043" name="Object 2"/>
          <p:cNvGraphicFramePr>
            <a:graphicFrameLocks noChangeAspect="1"/>
          </p:cNvGraphicFramePr>
          <p:nvPr/>
        </p:nvGraphicFramePr>
        <p:xfrm>
          <a:off x="3444558" y="1080135"/>
          <a:ext cx="31242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" name="" r:id="rId1" imgW="1320800" imgH="419100" progId="Equation.3">
                  <p:embed/>
                </p:oleObj>
              </mc:Choice>
              <mc:Fallback>
                <p:oleObj name="" r:id="rId1" imgW="1320800" imgH="419100" progId="Equation.3">
                  <p:embed/>
                  <p:pic>
                    <p:nvPicPr>
                      <p:cNvPr id="0" name="图片 4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44558" y="1080135"/>
                        <a:ext cx="3124200" cy="1069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7" name="Object 3"/>
          <p:cNvGraphicFramePr>
            <a:graphicFrameLocks noChangeAspect="1"/>
          </p:cNvGraphicFramePr>
          <p:nvPr/>
        </p:nvGraphicFramePr>
        <p:xfrm>
          <a:off x="3300095" y="2375535"/>
          <a:ext cx="4179888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" name="" r:id="rId3" imgW="1918335" imgH="419100" progId="Equation.3">
                  <p:embed/>
                </p:oleObj>
              </mc:Choice>
              <mc:Fallback>
                <p:oleObj name="" r:id="rId3" imgW="1918335" imgH="419100" progId="Equation.3">
                  <p:embed/>
                  <p:pic>
                    <p:nvPicPr>
                      <p:cNvPr id="0" name="图片 404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0095" y="2375535"/>
                        <a:ext cx="4179888" cy="998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8" name="Object 4"/>
          <p:cNvGraphicFramePr>
            <a:graphicFrameLocks noChangeAspect="1"/>
          </p:cNvGraphicFramePr>
          <p:nvPr/>
        </p:nvGraphicFramePr>
        <p:xfrm>
          <a:off x="3804920" y="3383598"/>
          <a:ext cx="3983038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9" name="" r:id="rId5" imgW="1829435" imgH="419100" progId="Equation.3">
                  <p:embed/>
                </p:oleObj>
              </mc:Choice>
              <mc:Fallback>
                <p:oleObj name="" r:id="rId5" imgW="1829435" imgH="419100" progId="Equation.3">
                  <p:embed/>
                  <p:pic>
                    <p:nvPicPr>
                      <p:cNvPr id="0" name="图片 403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4920" y="3383598"/>
                        <a:ext cx="3983038" cy="996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9" name="Object 5"/>
          <p:cNvGraphicFramePr>
            <a:graphicFrameLocks noChangeAspect="1"/>
          </p:cNvGraphicFramePr>
          <p:nvPr/>
        </p:nvGraphicFramePr>
        <p:xfrm>
          <a:off x="4020820" y="4536123"/>
          <a:ext cx="13557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0" name="" r:id="rId7" imgW="622300" imgH="165100" progId="Equation.3">
                  <p:embed/>
                </p:oleObj>
              </mc:Choice>
              <mc:Fallback>
                <p:oleObj name="" r:id="rId7" imgW="622300" imgH="165100" progId="Equation.3">
                  <p:embed/>
                  <p:pic>
                    <p:nvPicPr>
                      <p:cNvPr id="0" name="图片 403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20820" y="4536123"/>
                        <a:ext cx="1355725" cy="392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16065" name="Object 2"/>
          <p:cNvGraphicFramePr>
            <a:graphicFrameLocks noChangeAspect="1"/>
          </p:cNvGraphicFramePr>
          <p:nvPr/>
        </p:nvGraphicFramePr>
        <p:xfrm>
          <a:off x="3009900" y="1520508"/>
          <a:ext cx="432117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" name="" r:id="rId1" imgW="1473200" imgH="393700" progId="Equation.3">
                  <p:embed/>
                </p:oleObj>
              </mc:Choice>
              <mc:Fallback>
                <p:oleObj name="" r:id="rId1" imgW="1473200" imgH="393700" progId="Equation.3">
                  <p:embed/>
                  <p:pic>
                    <p:nvPicPr>
                      <p:cNvPr id="0" name="图片 404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09900" y="1520508"/>
                        <a:ext cx="4321175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3771900" y="2496820"/>
          <a:ext cx="4648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" name="" r:id="rId3" imgW="1790065" imgH="406400" progId="Equation.3">
                  <p:embed/>
                </p:oleObj>
              </mc:Choice>
              <mc:Fallback>
                <p:oleObj name="" r:id="rId3" imgW="1790065" imgH="406400" progId="Equation.3">
                  <p:embed/>
                  <p:pic>
                    <p:nvPicPr>
                      <p:cNvPr id="0" name="图片 404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1900" y="2496820"/>
                        <a:ext cx="4648200" cy="96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0" name="Object 4"/>
          <p:cNvGraphicFramePr>
            <a:graphicFrameLocks noChangeAspect="1"/>
          </p:cNvGraphicFramePr>
          <p:nvPr/>
        </p:nvGraphicFramePr>
        <p:xfrm>
          <a:off x="3390900" y="3425508"/>
          <a:ext cx="335121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" name="" r:id="rId5" imgW="1143000" imgH="393700" progId="Equation.3">
                  <p:embed/>
                </p:oleObj>
              </mc:Choice>
              <mc:Fallback>
                <p:oleObj name="" r:id="rId5" imgW="1143000" imgH="393700" progId="Equation.3">
                  <p:embed/>
                  <p:pic>
                    <p:nvPicPr>
                      <p:cNvPr id="0" name="图片 40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900" y="3425508"/>
                        <a:ext cx="3351213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68" name="Text Box 5"/>
          <p:cNvSpPr txBox="1"/>
          <p:nvPr/>
        </p:nvSpPr>
        <p:spPr>
          <a:xfrm>
            <a:off x="2095500" y="1664970"/>
            <a:ext cx="1219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47462" name="Object 5"/>
          <p:cNvGraphicFramePr>
            <a:graphicFrameLocks noChangeAspect="1"/>
          </p:cNvGraphicFramePr>
          <p:nvPr/>
        </p:nvGraphicFramePr>
        <p:xfrm>
          <a:off x="3009900" y="2801620"/>
          <a:ext cx="7080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0" name="" r:id="rId7" imgW="241300" imgH="177800" progId="Equation.3">
                  <p:embed/>
                </p:oleObj>
              </mc:Choice>
              <mc:Fallback>
                <p:oleObj name="" r:id="rId7" imgW="241300" imgH="177800" progId="Equation.3">
                  <p:embed/>
                  <p:pic>
                    <p:nvPicPr>
                      <p:cNvPr id="0" name="图片 4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9900" y="2801620"/>
                        <a:ext cx="708025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3" name="Text Box 7"/>
          <p:cNvSpPr txBox="1"/>
          <p:nvPr/>
        </p:nvSpPr>
        <p:spPr>
          <a:xfrm>
            <a:off x="2171700" y="272542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i="0" dirty="0">
              <a:solidFill>
                <a:srgbClr val="008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47464" name="Object 6"/>
          <p:cNvGraphicFramePr>
            <a:graphicFrameLocks noChangeAspect="1"/>
          </p:cNvGraphicFramePr>
          <p:nvPr/>
        </p:nvGraphicFramePr>
        <p:xfrm>
          <a:off x="3089275" y="4473258"/>
          <a:ext cx="15652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7" name="" r:id="rId9" imgW="532765" imgH="177800" progId="Equation.3">
                  <p:embed/>
                </p:oleObj>
              </mc:Choice>
              <mc:Fallback>
                <p:oleObj name="" r:id="rId9" imgW="532765" imgH="177800" progId="Equation.3">
                  <p:embed/>
                  <p:pic>
                    <p:nvPicPr>
                      <p:cNvPr id="0" name="图片 405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89275" y="4473258"/>
                        <a:ext cx="1565275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4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48483" name="Object 2"/>
          <p:cNvGraphicFramePr>
            <a:graphicFrameLocks noChangeAspect="1"/>
          </p:cNvGraphicFramePr>
          <p:nvPr/>
        </p:nvGraphicFramePr>
        <p:xfrm>
          <a:off x="2820988" y="1284605"/>
          <a:ext cx="3405187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" name="" r:id="rId1" imgW="1167765" imgH="406400" progId="Equation.DSMT4">
                  <p:embed/>
                </p:oleObj>
              </mc:Choice>
              <mc:Fallback>
                <p:oleObj name="" r:id="rId1" imgW="1167765" imgH="406400" progId="Equation.DSMT4">
                  <p:embed/>
                  <p:pic>
                    <p:nvPicPr>
                      <p:cNvPr id="0" name="图片 404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20988" y="1284605"/>
                        <a:ext cx="3405187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4" name="Text Box 4"/>
          <p:cNvSpPr txBox="1"/>
          <p:nvPr/>
        </p:nvSpPr>
        <p:spPr>
          <a:xfrm>
            <a:off x="2252663" y="272446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48485" name="Object 3"/>
          <p:cNvGraphicFramePr>
            <a:graphicFrameLocks noChangeAspect="1"/>
          </p:cNvGraphicFramePr>
          <p:nvPr/>
        </p:nvGraphicFramePr>
        <p:xfrm>
          <a:off x="3097213" y="2508568"/>
          <a:ext cx="487997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" name="" r:id="rId3" imgW="1777365" imgH="406400" progId="Equation.DSMT4">
                  <p:embed/>
                </p:oleObj>
              </mc:Choice>
              <mc:Fallback>
                <p:oleObj name="" r:id="rId3" imgW="1777365" imgH="406400" progId="Equation.DSMT4">
                  <p:embed/>
                  <p:pic>
                    <p:nvPicPr>
                      <p:cNvPr id="0" name="图片 405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7213" y="2508568"/>
                        <a:ext cx="4879975" cy="111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6" name="Object 4"/>
          <p:cNvGraphicFramePr>
            <a:graphicFrameLocks noChangeAspect="1"/>
          </p:cNvGraphicFramePr>
          <p:nvPr/>
        </p:nvGraphicFramePr>
        <p:xfrm>
          <a:off x="3908425" y="3630930"/>
          <a:ext cx="504031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9" name="" r:id="rId5" imgW="1764665" imgH="406400" progId="Equation.DSMT4">
                  <p:embed/>
                </p:oleObj>
              </mc:Choice>
              <mc:Fallback>
                <p:oleObj name="" r:id="rId5" imgW="1764665" imgH="406400" progId="Equation.DSMT4">
                  <p:embed/>
                  <p:pic>
                    <p:nvPicPr>
                      <p:cNvPr id="0" name="图片 4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8425" y="3630930"/>
                        <a:ext cx="5040313" cy="1163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7" name="Object 5"/>
          <p:cNvGraphicFramePr>
            <a:graphicFrameLocks noChangeAspect="1"/>
          </p:cNvGraphicFramePr>
          <p:nvPr/>
        </p:nvGraphicFramePr>
        <p:xfrm>
          <a:off x="3979863" y="4956493"/>
          <a:ext cx="1001712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0" name="" r:id="rId7" imgW="393700" imgH="203200" progId="Equation.DSMT4">
                  <p:embed/>
                </p:oleObj>
              </mc:Choice>
              <mc:Fallback>
                <p:oleObj name="" r:id="rId7" imgW="393700" imgH="203200" progId="Equation.DSMT4">
                  <p:embed/>
                  <p:pic>
                    <p:nvPicPr>
                      <p:cNvPr id="0" name="图片 405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9863" y="4956493"/>
                        <a:ext cx="1001712" cy="522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8" name="Object 6"/>
          <p:cNvGraphicFramePr>
            <a:graphicFrameLocks noChangeAspect="1"/>
          </p:cNvGraphicFramePr>
          <p:nvPr/>
        </p:nvGraphicFramePr>
        <p:xfrm>
          <a:off x="4987925" y="4956493"/>
          <a:ext cx="75406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" name="" r:id="rId9" imgW="292100" imgH="203200" progId="Equation.DSMT4">
                  <p:embed/>
                </p:oleObj>
              </mc:Choice>
              <mc:Fallback>
                <p:oleObj name="" r:id="rId9" imgW="292100" imgH="203200" progId="Equation.DSMT4">
                  <p:embed/>
                  <p:pic>
                    <p:nvPicPr>
                      <p:cNvPr id="0" name="图片 406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87925" y="4956493"/>
                        <a:ext cx="754063" cy="525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68" name="Text Box 5"/>
          <p:cNvSpPr txBox="1"/>
          <p:nvPr/>
        </p:nvSpPr>
        <p:spPr>
          <a:xfrm>
            <a:off x="1719580" y="1616710"/>
            <a:ext cx="1219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8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8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49506" name="Object 2"/>
          <p:cNvGraphicFramePr>
            <a:graphicFrameLocks noChangeAspect="1"/>
          </p:cNvGraphicFramePr>
          <p:nvPr/>
        </p:nvGraphicFramePr>
        <p:xfrm>
          <a:off x="3019108" y="2117408"/>
          <a:ext cx="5381625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7" name="" r:id="rId1" imgW="1739265" imgH="406400" progId="Equation.DSMT4">
                  <p:embed/>
                </p:oleObj>
              </mc:Choice>
              <mc:Fallback>
                <p:oleObj name="" r:id="rId1" imgW="1739265" imgH="406400" progId="Equation.DSMT4">
                  <p:embed/>
                  <p:pic>
                    <p:nvPicPr>
                      <p:cNvPr id="0" name="图片 40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19108" y="2117408"/>
                        <a:ext cx="5381625" cy="1254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7" name="Object 3"/>
          <p:cNvGraphicFramePr>
            <a:graphicFrameLocks noChangeAspect="1"/>
          </p:cNvGraphicFramePr>
          <p:nvPr/>
        </p:nvGraphicFramePr>
        <p:xfrm>
          <a:off x="3523933" y="3628708"/>
          <a:ext cx="4837112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1" name="" r:id="rId3" imgW="1612265" imgH="406400" progId="Equation.DSMT4">
                  <p:embed/>
                </p:oleObj>
              </mc:Choice>
              <mc:Fallback>
                <p:oleObj name="" r:id="rId3" imgW="1612265" imgH="406400" progId="Equation.DSMT4">
                  <p:embed/>
                  <p:pic>
                    <p:nvPicPr>
                      <p:cNvPr id="0" name="图片 40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3933" y="3628708"/>
                        <a:ext cx="4837112" cy="1212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09" name="Text Box 5"/>
          <p:cNvSpPr txBox="1"/>
          <p:nvPr/>
        </p:nvSpPr>
        <p:spPr>
          <a:xfrm>
            <a:off x="4747895" y="1253808"/>
            <a:ext cx="2520950" cy="8239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4800" b="1" i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练 习</a:t>
            </a:r>
            <a:endParaRPr lang="zh-CN" altLang="en-US" sz="4800" b="1" i="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9459" name="Object 2"/>
          <p:cNvGraphicFramePr>
            <a:graphicFrameLocks noChangeAspect="1"/>
          </p:cNvGraphicFramePr>
          <p:nvPr/>
        </p:nvGraphicFramePr>
        <p:xfrm>
          <a:off x="1525905" y="1814830"/>
          <a:ext cx="3276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" name="" r:id="rId1" imgW="3275330" imgH="850265" progId="Equation.3">
                  <p:embed/>
                </p:oleObj>
              </mc:Choice>
              <mc:Fallback>
                <p:oleObj name="" r:id="rId1" imgW="3275330" imgH="850265" progId="Equation.3">
                  <p:embed/>
                  <p:pic>
                    <p:nvPicPr>
                      <p:cNvPr id="0" name="图片 35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5905" y="1814830"/>
                        <a:ext cx="32766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0" name="Text Box 22"/>
          <p:cNvSpPr txBox="1"/>
          <p:nvPr/>
        </p:nvSpPr>
        <p:spPr>
          <a:xfrm>
            <a:off x="1403985" y="97663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例如</a:t>
            </a:r>
            <a:endParaRPr lang="en-US" altLang="zh-CN" sz="2800" b="1" i="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184" name="AutoShape 16"/>
          <p:cNvSpPr/>
          <p:nvPr/>
        </p:nvSpPr>
        <p:spPr>
          <a:xfrm>
            <a:off x="5206365" y="2164080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7185" name="Object 4"/>
          <p:cNvGraphicFramePr>
            <a:graphicFrameLocks noChangeAspect="1"/>
          </p:cNvGraphicFramePr>
          <p:nvPr/>
        </p:nvGraphicFramePr>
        <p:xfrm>
          <a:off x="5766435" y="2021840"/>
          <a:ext cx="233045" cy="43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2" name="" r:id="rId3" imgW="88265" imgH="165100" progId="Equation.3">
                  <p:embed/>
                </p:oleObj>
              </mc:Choice>
              <mc:Fallback>
                <p:oleObj name="" r:id="rId3" imgW="88265" imgH="165100" progId="Equation.3">
                  <p:embed/>
                  <p:pic>
                    <p:nvPicPr>
                      <p:cNvPr id="0" name="图片 34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6435" y="2021840"/>
                        <a:ext cx="233045" cy="436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93230" y="1764348"/>
          <a:ext cx="2234565" cy="949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5" imgW="927100" imgH="393700" progId="Equation.KSEE3">
                  <p:embed/>
                </p:oleObj>
              </mc:Choice>
              <mc:Fallback>
                <p:oleObj name="" r:id="rId5" imgW="9271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3230" y="1764348"/>
                        <a:ext cx="2234565" cy="949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5"/>
          <p:cNvGraphicFramePr>
            <a:graphicFrameLocks noChangeAspect="1"/>
          </p:cNvGraphicFramePr>
          <p:nvPr/>
        </p:nvGraphicFramePr>
        <p:xfrm>
          <a:off x="1525905" y="3111500"/>
          <a:ext cx="465931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" name="" r:id="rId7" imgW="4673600" imgH="965200" progId="Equation.3">
                  <p:embed/>
                </p:oleObj>
              </mc:Choice>
              <mc:Fallback>
                <p:oleObj name="" r:id="rId7" imgW="4673600" imgH="965200" progId="Equation.3">
                  <p:embed/>
                  <p:pic>
                    <p:nvPicPr>
                      <p:cNvPr id="0" name="图片 3506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525905" y="3111500"/>
                        <a:ext cx="4659313" cy="962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16"/>
          <p:cNvSpPr/>
          <p:nvPr/>
        </p:nvSpPr>
        <p:spPr>
          <a:xfrm>
            <a:off x="6367145" y="3517265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6927215" y="3375025"/>
          <a:ext cx="233045" cy="43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9" imgW="88265" imgH="165100" progId="Equation.3">
                  <p:embed/>
                </p:oleObj>
              </mc:Choice>
              <mc:Fallback>
                <p:oleObj name="" r:id="rId9" imgW="88265" imgH="165100" progId="Equation.3">
                  <p:embed/>
                  <p:pic>
                    <p:nvPicPr>
                      <p:cNvPr id="0" name="图片 34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7215" y="3375025"/>
                        <a:ext cx="233045" cy="436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25385" y="3086736"/>
          <a:ext cx="3091815" cy="101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0" imgW="1282700" imgH="419100" progId="Equation.KSEE3">
                  <p:embed/>
                </p:oleObj>
              </mc:Choice>
              <mc:Fallback>
                <p:oleObj name="" r:id="rId10" imgW="1282700" imgH="419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25385" y="3086736"/>
                        <a:ext cx="3091815" cy="101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5" name="Object 8"/>
          <p:cNvGraphicFramePr>
            <a:graphicFrameLocks noChangeAspect="1"/>
          </p:cNvGraphicFramePr>
          <p:nvPr/>
        </p:nvGraphicFramePr>
        <p:xfrm>
          <a:off x="1525588" y="4648835"/>
          <a:ext cx="3087687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9" name="" r:id="rId12" imgW="3097530" imgH="533400" progId="Equation.3">
                  <p:embed/>
                </p:oleObj>
              </mc:Choice>
              <mc:Fallback>
                <p:oleObj name="" r:id="rId12" imgW="3097530" imgH="533400" progId="Equation.3">
                  <p:embed/>
                  <p:pic>
                    <p:nvPicPr>
                      <p:cNvPr id="0" name="图片 350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25588" y="4648835"/>
                        <a:ext cx="3087687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16"/>
          <p:cNvSpPr/>
          <p:nvPr/>
        </p:nvSpPr>
        <p:spPr>
          <a:xfrm>
            <a:off x="5103495" y="4926330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5578793" y="4834255"/>
          <a:ext cx="402590" cy="335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4" imgW="152400" imgH="127000" progId="Equation.3">
                  <p:embed/>
                </p:oleObj>
              </mc:Choice>
              <mc:Fallback>
                <p:oleObj name="" r:id="rId14" imgW="152400" imgH="127000" progId="Equation.3">
                  <p:embed/>
                  <p:pic>
                    <p:nvPicPr>
                      <p:cNvPr id="0" name="图片 341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78793" y="4834255"/>
                        <a:ext cx="402590" cy="3359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0" name="Text Box 14"/>
          <p:cNvSpPr txBox="1"/>
          <p:nvPr/>
        </p:nvSpPr>
        <p:spPr>
          <a:xfrm>
            <a:off x="5437505" y="5548313"/>
            <a:ext cx="19050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i="0" dirty="0">
                <a:latin typeface="Times New Roman" panose="02020603050405020304" pitchFamily="18" charset="0"/>
                <a:ea typeface="楷体_GB2312" pitchFamily="49" charset="-122"/>
              </a:rPr>
              <a:t>趋势不定</a:t>
            </a:r>
            <a:endParaRPr lang="zh-CN" altLang="en-US" sz="2800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472" name="Text Box 16"/>
          <p:cNvSpPr txBox="1"/>
          <p:nvPr/>
        </p:nvSpPr>
        <p:spPr>
          <a:xfrm>
            <a:off x="7569518" y="4799965"/>
            <a:ext cx="611187" cy="12192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i="0" dirty="0">
                <a:latin typeface="Times New Roman" panose="02020603050405020304" pitchFamily="18" charset="0"/>
                <a:ea typeface="楷体_GB2312" pitchFamily="49" charset="-122"/>
              </a:rPr>
              <a:t>发   散</a:t>
            </a:r>
            <a:endParaRPr lang="zh-CN" altLang="en-US" sz="2800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474" name="AutoShape 18"/>
          <p:cNvSpPr/>
          <p:nvPr/>
        </p:nvSpPr>
        <p:spPr>
          <a:xfrm>
            <a:off x="7342505" y="4723765"/>
            <a:ext cx="152400" cy="1447800"/>
          </a:xfrm>
          <a:prstGeom prst="rightBrace">
            <a:avLst>
              <a:gd name="adj1" fmla="val 79122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19468" name="Object 11"/>
          <p:cNvGraphicFramePr>
            <a:graphicFrameLocks noChangeAspect="1"/>
          </p:cNvGraphicFramePr>
          <p:nvPr/>
        </p:nvGraphicFramePr>
        <p:xfrm>
          <a:off x="1525905" y="5548630"/>
          <a:ext cx="38481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" name="" r:id="rId16" imgW="3871595" imgH="533400" progId="Equation.3">
                  <p:embed/>
                </p:oleObj>
              </mc:Choice>
              <mc:Fallback>
                <p:oleObj name="" r:id="rId16" imgW="3871595" imgH="533400" progId="Equation.3">
                  <p:embed/>
                  <p:pic>
                    <p:nvPicPr>
                      <p:cNvPr id="0" name="图片 3509"/>
                      <p:cNvPicPr/>
                      <p:nvPr/>
                    </p:nvPicPr>
                    <p:blipFill>
                      <a:blip r:embed="rId17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525905" y="5548630"/>
                        <a:ext cx="3848100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4" grpId="0" bldLvl="0" animBg="1"/>
      <p:bldP spid="5" grpId="0" bldLvl="0" animBg="1"/>
      <p:bldP spid="10" grpId="0" bldLvl="0" animBg="1"/>
      <p:bldP spid="19470" grpId="0"/>
      <p:bldP spid="19472" grpId="0"/>
      <p:bldP spid="19474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53602" name="Text Box 2"/>
          <p:cNvSpPr txBox="1"/>
          <p:nvPr/>
        </p:nvSpPr>
        <p:spPr>
          <a:xfrm>
            <a:off x="2316480" y="944563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en-US" altLang="zh-CN" sz="32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53603" name="Object 2"/>
          <p:cNvGraphicFramePr>
            <a:graphicFrameLocks noChangeAspect="1"/>
          </p:cNvGraphicFramePr>
          <p:nvPr/>
        </p:nvGraphicFramePr>
        <p:xfrm>
          <a:off x="3469005" y="671195"/>
          <a:ext cx="3024188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7" name="" r:id="rId1" imgW="2411730" imgH="901065" progId="Equation.3">
                  <p:embed/>
                </p:oleObj>
              </mc:Choice>
              <mc:Fallback>
                <p:oleObj name="" r:id="rId1" imgW="2411730" imgH="901065" progId="Equation.3">
                  <p:embed/>
                  <p:pic>
                    <p:nvPicPr>
                      <p:cNvPr id="0" name="图片 406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69005" y="671195"/>
                        <a:ext cx="3024188" cy="113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04" name="Text Box 4"/>
          <p:cNvSpPr txBox="1"/>
          <p:nvPr/>
        </p:nvSpPr>
        <p:spPr>
          <a:xfrm>
            <a:off x="2316480" y="1965008"/>
            <a:ext cx="8636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en-US" altLang="zh-CN" sz="32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53605" name="Object 3"/>
          <p:cNvGraphicFramePr>
            <a:graphicFrameLocks noChangeAspect="1"/>
          </p:cNvGraphicFramePr>
          <p:nvPr/>
        </p:nvGraphicFramePr>
        <p:xfrm>
          <a:off x="4332605" y="2955608"/>
          <a:ext cx="31686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" name="" r:id="rId3" imgW="1067435" imgH="596900" progId="Equation.DSMT4">
                  <p:embed/>
                </p:oleObj>
              </mc:Choice>
              <mc:Fallback>
                <p:oleObj name="" r:id="rId3" imgW="1067435" imgH="596900" progId="Equation.DSMT4">
                  <p:embed/>
                  <p:pic>
                    <p:nvPicPr>
                      <p:cNvPr id="0" name="图片 40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32605" y="2955608"/>
                        <a:ext cx="3168650" cy="1771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06" name="Object 4"/>
          <p:cNvGraphicFramePr>
            <a:graphicFrameLocks noChangeAspect="1"/>
          </p:cNvGraphicFramePr>
          <p:nvPr/>
        </p:nvGraphicFramePr>
        <p:xfrm>
          <a:off x="3395980" y="1822133"/>
          <a:ext cx="4679950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" name="" r:id="rId5" imgW="1561465" imgH="406400" progId="Equation.DSMT4">
                  <p:embed/>
                </p:oleObj>
              </mc:Choice>
              <mc:Fallback>
                <p:oleObj name="" r:id="rId5" imgW="1561465" imgH="406400" progId="Equation.DSMT4">
                  <p:embed/>
                  <p:pic>
                    <p:nvPicPr>
                      <p:cNvPr id="0" name="图片 406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5980" y="1822133"/>
                        <a:ext cx="4679950" cy="1222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07" name="Object 5"/>
          <p:cNvGraphicFramePr>
            <a:graphicFrameLocks noChangeAspect="1"/>
          </p:cNvGraphicFramePr>
          <p:nvPr/>
        </p:nvGraphicFramePr>
        <p:xfrm>
          <a:off x="4477068" y="4846320"/>
          <a:ext cx="912812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0" name="" r:id="rId7" imgW="673100" imgH="901700" progId="Equation.3">
                  <p:embed/>
                </p:oleObj>
              </mc:Choice>
              <mc:Fallback>
                <p:oleObj name="" r:id="rId7" imgW="673100" imgH="901700" progId="Equation.3">
                  <p:embed/>
                  <p:pic>
                    <p:nvPicPr>
                      <p:cNvPr id="0" name="图片 406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7068" y="4846320"/>
                        <a:ext cx="912812" cy="1223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  <p:bldP spid="15360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1885" y="815340"/>
            <a:ext cx="192976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求 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514" y="688023"/>
          <a:ext cx="2171700" cy="991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862965" imgH="393700" progId="Equation.KSEE3">
                  <p:embed/>
                </p:oleObj>
              </mc:Choice>
              <mc:Fallback>
                <p:oleObj name="" r:id="rId1" imgW="862965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76514" y="688023"/>
                        <a:ext cx="2171700" cy="991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778635" y="197993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514" y="1852613"/>
          <a:ext cx="4538980" cy="991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1803400" imgH="393700" progId="Equation.KSEE3">
                  <p:embed/>
                </p:oleObj>
              </mc:Choice>
              <mc:Fallback>
                <p:oleObj name="" r:id="rId3" imgW="18034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6514" y="1852613"/>
                        <a:ext cx="4538980" cy="991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111885" y="3344545"/>
            <a:ext cx="78911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6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设                                 ，求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1902" y="3284538"/>
          <a:ext cx="2620645" cy="991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5" imgW="1041400" imgH="393700" progId="Equation.KSEE3">
                  <p:embed/>
                </p:oleObj>
              </mc:Choice>
              <mc:Fallback>
                <p:oleObj name="" r:id="rId5" imgW="10414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1902" y="3284538"/>
                        <a:ext cx="2620645" cy="991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905635" y="453136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1584" y="4328795"/>
          <a:ext cx="7447280" cy="1055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7" imgW="2959100" imgH="419100" progId="Equation.KSEE3">
                  <p:embed/>
                </p:oleObj>
              </mc:Choice>
              <mc:Fallback>
                <p:oleObj name="" r:id="rId7" imgW="2959100" imgH="419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1584" y="4328795"/>
                        <a:ext cx="7447280" cy="1055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514" y="5585778"/>
          <a:ext cx="1247140" cy="446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9" imgW="495300" imgH="177165" progId="Equation.KSEE3">
                  <p:embed/>
                </p:oleObj>
              </mc:Choice>
              <mc:Fallback>
                <p:oleObj name="" r:id="rId9" imgW="495300" imgH="17716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6514" y="5585778"/>
                        <a:ext cx="1247140" cy="446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56674" name="Text Box 2"/>
          <p:cNvSpPr txBox="1"/>
          <p:nvPr/>
        </p:nvSpPr>
        <p:spPr>
          <a:xfrm>
            <a:off x="2018983" y="127889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endParaRPr lang="en-US" altLang="zh-CN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56675" name="Object 2"/>
          <p:cNvGraphicFramePr>
            <a:graphicFrameLocks noChangeAspect="1"/>
          </p:cNvGraphicFramePr>
          <p:nvPr/>
        </p:nvGraphicFramePr>
        <p:xfrm>
          <a:off x="3027045" y="1062990"/>
          <a:ext cx="30241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" name="" r:id="rId1" imgW="1116965" imgH="406400" progId="Equation.DSMT4">
                  <p:embed/>
                </p:oleObj>
              </mc:Choice>
              <mc:Fallback>
                <p:oleObj name="" r:id="rId1" imgW="1116965" imgH="406400" progId="Equation.DSMT4">
                  <p:embed/>
                  <p:pic>
                    <p:nvPicPr>
                      <p:cNvPr id="0" name="图片 4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7045" y="1062990"/>
                        <a:ext cx="3024188" cy="1098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6" name="Text Box 4"/>
          <p:cNvSpPr txBox="1"/>
          <p:nvPr/>
        </p:nvSpPr>
        <p:spPr>
          <a:xfrm>
            <a:off x="2090420" y="242982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56677" name="Object 3"/>
          <p:cNvGraphicFramePr>
            <a:graphicFrameLocks noChangeAspect="1"/>
          </p:cNvGraphicFramePr>
          <p:nvPr/>
        </p:nvGraphicFramePr>
        <p:xfrm>
          <a:off x="2738120" y="2358390"/>
          <a:ext cx="4103688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" name="" r:id="rId3" imgW="1421765" imgH="406400" progId="Equation.DSMT4">
                  <p:embed/>
                </p:oleObj>
              </mc:Choice>
              <mc:Fallback>
                <p:oleObj name="" r:id="rId3" imgW="1421765" imgH="406400" progId="Equation.DSMT4">
                  <p:embed/>
                  <p:pic>
                    <p:nvPicPr>
                      <p:cNvPr id="0" name="图片 409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8120" y="2358390"/>
                        <a:ext cx="4103688" cy="1171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8" name="Object 4"/>
          <p:cNvGraphicFramePr>
            <a:graphicFrameLocks noGrp="1" noChangeAspect="1"/>
          </p:cNvGraphicFramePr>
          <p:nvPr/>
        </p:nvGraphicFramePr>
        <p:xfrm>
          <a:off x="6973570" y="4120515"/>
          <a:ext cx="83978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5" imgW="279400" imgH="177800" progId="Equation.DSMT4">
                  <p:embed/>
                </p:oleObj>
              </mc:Choice>
              <mc:Fallback>
                <p:oleObj name="" r:id="rId5" imgW="279400" imgH="177800" progId="Equation.DSMT4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73570" y="4120515"/>
                        <a:ext cx="839788" cy="5556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9" name="Object 5"/>
          <p:cNvGraphicFramePr>
            <a:graphicFrameLocks noGrp="1" noChangeAspect="1"/>
          </p:cNvGraphicFramePr>
          <p:nvPr/>
        </p:nvGraphicFramePr>
        <p:xfrm>
          <a:off x="6821170" y="2298065"/>
          <a:ext cx="2973388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7" imgW="1016000" imgH="393700" progId="Equation.DSMT4">
                  <p:embed/>
                </p:oleObj>
              </mc:Choice>
              <mc:Fallback>
                <p:oleObj name="" r:id="rId7" imgW="1016000" imgH="393700" progId="Equation.DSMT4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1170" y="2298065"/>
                        <a:ext cx="2973388" cy="12001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0" name="Object 6"/>
          <p:cNvGraphicFramePr>
            <a:graphicFrameLocks noGrp="1" noChangeAspect="1"/>
          </p:cNvGraphicFramePr>
          <p:nvPr/>
        </p:nvGraphicFramePr>
        <p:xfrm>
          <a:off x="1790383" y="3725228"/>
          <a:ext cx="3582987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" name="" r:id="rId9" imgW="1104900" imgH="393700" progId="Equation.DSMT4">
                  <p:embed/>
                </p:oleObj>
              </mc:Choice>
              <mc:Fallback>
                <p:oleObj name="" r:id="rId9" imgW="1104900" imgH="393700" progId="Equation.DSMT4">
                  <p:embed/>
                  <p:pic>
                    <p:nvPicPr>
                      <p:cNvPr id="0" name="图片 409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90383" y="3725228"/>
                        <a:ext cx="3582987" cy="13255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1" name="Object 7"/>
          <p:cNvGraphicFramePr>
            <a:graphicFrameLocks noGrp="1" noChangeAspect="1"/>
          </p:cNvGraphicFramePr>
          <p:nvPr/>
        </p:nvGraphicFramePr>
        <p:xfrm>
          <a:off x="5449570" y="4041140"/>
          <a:ext cx="137160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11" imgW="393700" imgH="177800" progId="Equation.DSMT4">
                  <p:embed/>
                </p:oleObj>
              </mc:Choice>
              <mc:Fallback>
                <p:oleObj name="" r:id="rId11" imgW="393700" imgH="177800" progId="Equation.DSMT4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49570" y="4041140"/>
                        <a:ext cx="1371600" cy="6429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4" grpId="0"/>
      <p:bldP spid="15667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2"/>
          <p:cNvSpPr/>
          <p:nvPr/>
        </p:nvSpPr>
        <p:spPr>
          <a:xfrm>
            <a:off x="1992313" y="981075"/>
            <a:ext cx="8274050" cy="10147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如果函数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 </a:t>
            </a:r>
            <a:r>
              <a:rPr lang="zh-CN" altLang="en-US" sz="2400" b="1" dirty="0">
                <a:latin typeface="Times New Roman" panose="02020603050405020304" pitchFamily="18" charset="0"/>
              </a:rPr>
              <a:t>在某个极限过程中的极限为零， 那么就称 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</a:t>
            </a:r>
            <a:r>
              <a:rPr lang="zh-CN" altLang="en-US" sz="2400" b="1" dirty="0">
                <a:latin typeface="Times New Roman" panose="02020603050405020304" pitchFamily="18" charset="0"/>
              </a:rPr>
              <a:t>是此极限过程的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无穷小（量）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Rectangle 3"/>
          <p:cNvSpPr/>
          <p:nvPr/>
        </p:nvSpPr>
        <p:spPr>
          <a:xfrm>
            <a:off x="1917700" y="2133600"/>
            <a:ext cx="26654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无穷小举例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2216150" y="2781300"/>
          <a:ext cx="15748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" name="" r:id="rId1" imgW="634365" imgH="215900" progId="Equation.DSMT4">
                  <p:embed/>
                </p:oleObj>
              </mc:Choice>
              <mc:Fallback>
                <p:oleObj name="" r:id="rId1" imgW="634365" imgH="215900" progId="Equation.DSMT4">
                  <p:embed/>
                  <p:pic>
                    <p:nvPicPr>
                      <p:cNvPr id="0" name="图片 3810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16150" y="2781300"/>
                        <a:ext cx="1574800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1" name="Object 5"/>
          <p:cNvGraphicFramePr>
            <a:graphicFrameLocks noChangeAspect="1"/>
          </p:cNvGraphicFramePr>
          <p:nvPr/>
        </p:nvGraphicFramePr>
        <p:xfrm>
          <a:off x="3694113" y="2833688"/>
          <a:ext cx="42068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6" name="" r:id="rId3" imgW="127000" imgH="139700" progId="Equation.DSMT4">
                  <p:embed/>
                </p:oleObj>
              </mc:Choice>
              <mc:Fallback>
                <p:oleObj name="" r:id="rId3" imgW="127000" imgH="139700" progId="Equation.DSMT4">
                  <p:embed/>
                  <p:pic>
                    <p:nvPicPr>
                      <p:cNvPr id="0" name="图片 3815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694113" y="2833688"/>
                        <a:ext cx="420687" cy="398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4191000" y="2667000"/>
          <a:ext cx="588963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" name="" r:id="rId5" imgW="177800" imgH="203200" progId="Equation.DSMT4">
                  <p:embed/>
                </p:oleObj>
              </mc:Choice>
              <mc:Fallback>
                <p:oleObj name="" r:id="rId5" imgW="177800" imgH="203200" progId="Equation.DSMT4">
                  <p:embed/>
                  <p:pic>
                    <p:nvPicPr>
                      <p:cNvPr id="0" name="图片 3805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191000" y="2667000"/>
                        <a:ext cx="588963" cy="579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3" name="Object 7"/>
          <p:cNvGraphicFramePr>
            <a:graphicFrameLocks noChangeAspect="1"/>
          </p:cNvGraphicFramePr>
          <p:nvPr/>
        </p:nvGraphicFramePr>
        <p:xfrm>
          <a:off x="4800600" y="2743200"/>
          <a:ext cx="9239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" name="" r:id="rId7" imgW="330200" imgH="177800" progId="Equation.DSMT4">
                  <p:embed/>
                </p:oleObj>
              </mc:Choice>
              <mc:Fallback>
                <p:oleObj name="" r:id="rId7" imgW="330200" imgH="177800" progId="Equation.DSMT4">
                  <p:embed/>
                  <p:pic>
                    <p:nvPicPr>
                      <p:cNvPr id="0" name="图片 3809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800600" y="2743200"/>
                        <a:ext cx="923925" cy="430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4" name="Object 8"/>
          <p:cNvGraphicFramePr>
            <a:graphicFrameLocks noChangeAspect="1"/>
          </p:cNvGraphicFramePr>
          <p:nvPr/>
        </p:nvGraphicFramePr>
        <p:xfrm>
          <a:off x="5867400" y="2755900"/>
          <a:ext cx="9604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" name="" r:id="rId9" imgW="342900" imgH="165100" progId="Equation.DSMT4">
                  <p:embed/>
                </p:oleObj>
              </mc:Choice>
              <mc:Fallback>
                <p:oleObj name="" r:id="rId9" imgW="342900" imgH="165100" progId="Equation.DSMT4">
                  <p:embed/>
                  <p:pic>
                    <p:nvPicPr>
                      <p:cNvPr id="0" name="图片 3807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867400" y="2755900"/>
                        <a:ext cx="960438" cy="40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5" name="Object 9"/>
          <p:cNvGraphicFramePr>
            <a:graphicFrameLocks noChangeAspect="1"/>
          </p:cNvGraphicFramePr>
          <p:nvPr/>
        </p:nvGraphicFramePr>
        <p:xfrm>
          <a:off x="6934200" y="2743200"/>
          <a:ext cx="14970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" name="" r:id="rId11" imgW="532765" imgH="177800" progId="Equation.DSMT4">
                  <p:embed/>
                </p:oleObj>
              </mc:Choice>
              <mc:Fallback>
                <p:oleObj name="" r:id="rId11" imgW="532765" imgH="177800" progId="Equation.DSMT4">
                  <p:embed/>
                  <p:pic>
                    <p:nvPicPr>
                      <p:cNvPr id="0" name="图片 3811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934200" y="2743200"/>
                        <a:ext cx="1497013" cy="430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0"/>
          <p:cNvGraphicFramePr>
            <a:graphicFrameLocks noChangeAspect="1"/>
          </p:cNvGraphicFramePr>
          <p:nvPr/>
        </p:nvGraphicFramePr>
        <p:xfrm>
          <a:off x="2216150" y="3429000"/>
          <a:ext cx="15748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" name="" r:id="rId13" imgW="634365" imgH="215900" progId="Equation.DSMT4">
                  <p:embed/>
                </p:oleObj>
              </mc:Choice>
              <mc:Fallback>
                <p:oleObj name="" r:id="rId13" imgW="634365" imgH="215900" progId="Equation.DSMT4">
                  <p:embed/>
                  <p:pic>
                    <p:nvPicPr>
                      <p:cNvPr id="0" name="图片 3804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16150" y="3429000"/>
                        <a:ext cx="1574800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7" name="Object 11"/>
          <p:cNvGraphicFramePr>
            <a:graphicFrameLocks noChangeAspect="1"/>
          </p:cNvGraphicFramePr>
          <p:nvPr/>
        </p:nvGraphicFramePr>
        <p:xfrm>
          <a:off x="3886200" y="3429000"/>
          <a:ext cx="76993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" name="" r:id="rId15" imgW="330200" imgH="177800" progId="Equation.DSMT4">
                  <p:embed/>
                </p:oleObj>
              </mc:Choice>
              <mc:Fallback>
                <p:oleObj name="" r:id="rId15" imgW="330200" imgH="177800" progId="Equation.DSMT4">
                  <p:embed/>
                  <p:pic>
                    <p:nvPicPr>
                      <p:cNvPr id="0" name="图片 3812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886200" y="3429000"/>
                        <a:ext cx="769938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8" name="Object 12"/>
          <p:cNvGraphicFramePr>
            <a:graphicFrameLocks noChangeAspect="1"/>
          </p:cNvGraphicFramePr>
          <p:nvPr/>
        </p:nvGraphicFramePr>
        <p:xfrm>
          <a:off x="5068888" y="3352800"/>
          <a:ext cx="11572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" name="" r:id="rId17" imgW="405765" imgH="203200" progId="Equation.DSMT4">
                  <p:embed/>
                </p:oleObj>
              </mc:Choice>
              <mc:Fallback>
                <p:oleObj name="" r:id="rId17" imgW="405765" imgH="203200" progId="Equation.DSMT4">
                  <p:embed/>
                  <p:pic>
                    <p:nvPicPr>
                      <p:cNvPr id="0" name="图片 3813"/>
                      <p:cNvPicPr/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068888" y="3352800"/>
                        <a:ext cx="1157287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9" name="Object 13"/>
          <p:cNvGraphicFramePr>
            <a:graphicFrameLocks noChangeAspect="1"/>
          </p:cNvGraphicFramePr>
          <p:nvPr/>
        </p:nvGraphicFramePr>
        <p:xfrm>
          <a:off x="2232025" y="4046538"/>
          <a:ext cx="163671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" name="" r:id="rId19" imgW="660400" imgH="215900" progId="Equation.DSMT4">
                  <p:embed/>
                </p:oleObj>
              </mc:Choice>
              <mc:Fallback>
                <p:oleObj name="" r:id="rId19" imgW="660400" imgH="215900" progId="Equation.DSMT4">
                  <p:embed/>
                  <p:pic>
                    <p:nvPicPr>
                      <p:cNvPr id="0" name="图片 3816"/>
                      <p:cNvPicPr/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32025" y="4046538"/>
                        <a:ext cx="1636713" cy="461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0" name="Object 14"/>
          <p:cNvGraphicFramePr>
            <a:graphicFrameLocks noChangeAspect="1"/>
          </p:cNvGraphicFramePr>
          <p:nvPr/>
        </p:nvGraphicFramePr>
        <p:xfrm>
          <a:off x="3962400" y="3789363"/>
          <a:ext cx="35877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" name="" r:id="rId21" imgW="152400" imgH="393700" progId="Equation.DSMT4">
                  <p:embed/>
                </p:oleObj>
              </mc:Choice>
              <mc:Fallback>
                <p:oleObj name="" r:id="rId21" imgW="152400" imgH="393700" progId="Equation.DSMT4">
                  <p:embed/>
                  <p:pic>
                    <p:nvPicPr>
                      <p:cNvPr id="0" name="图片 3806"/>
                      <p:cNvPicPr/>
                      <p:nvPr/>
                    </p:nvPicPr>
                    <p:blipFill>
                      <a:blip r:embed="rId2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962400" y="3789363"/>
                        <a:ext cx="358775" cy="796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1" name="Object 15"/>
          <p:cNvGraphicFramePr>
            <a:graphicFrameLocks noChangeAspect="1"/>
          </p:cNvGraphicFramePr>
          <p:nvPr/>
        </p:nvGraphicFramePr>
        <p:xfrm>
          <a:off x="4724400" y="3789363"/>
          <a:ext cx="509588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5" name="" r:id="rId23" imgW="215900" imgH="393065" progId="Equation.DSMT4">
                  <p:embed/>
                </p:oleObj>
              </mc:Choice>
              <mc:Fallback>
                <p:oleObj name="" r:id="rId23" imgW="215900" imgH="393065" progId="Equation.DSMT4">
                  <p:embed/>
                  <p:pic>
                    <p:nvPicPr>
                      <p:cNvPr id="0" name="图片 3814"/>
                      <p:cNvPicPr/>
                      <p:nvPr/>
                    </p:nvPicPr>
                    <p:blipFill>
                      <a:blip r:embed="rId2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724400" y="3789363"/>
                        <a:ext cx="509588" cy="795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92" name="Rectangle 16"/>
          <p:cNvSpPr/>
          <p:nvPr/>
        </p:nvSpPr>
        <p:spPr>
          <a:xfrm>
            <a:off x="1774825" y="4586288"/>
            <a:ext cx="864235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Blip>
                <a:blip r:embed="rId25"/>
              </a:buBlip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无穷小是以零为极限的变量（函数）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，不是绝对值很小的固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   定数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5795" name="Text Box 19"/>
          <p:cNvSpPr txBox="1"/>
          <p:nvPr/>
        </p:nvSpPr>
        <p:spPr>
          <a:xfrm>
            <a:off x="8267700" y="2743200"/>
            <a:ext cx="201168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都是无穷小量</a:t>
            </a:r>
            <a:endParaRPr lang="zh-CN" altLang="en-US" sz="2400" b="1" dirty="0"/>
          </a:p>
        </p:txBody>
      </p:sp>
      <p:sp>
        <p:nvSpPr>
          <p:cNvPr id="75796" name="Text Box 20"/>
          <p:cNvSpPr txBox="1"/>
          <p:nvPr/>
        </p:nvSpPr>
        <p:spPr>
          <a:xfrm>
            <a:off x="6288088" y="3352800"/>
            <a:ext cx="1706245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是无穷小量</a:t>
            </a:r>
            <a:endParaRPr lang="zh-CN" altLang="en-US" sz="2400" b="1" dirty="0"/>
          </a:p>
        </p:txBody>
      </p:sp>
      <p:sp>
        <p:nvSpPr>
          <p:cNvPr id="75797" name="Text Box 21"/>
          <p:cNvSpPr txBox="1"/>
          <p:nvPr/>
        </p:nvSpPr>
        <p:spPr>
          <a:xfrm>
            <a:off x="5221288" y="4038600"/>
            <a:ext cx="1706245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是无穷小量</a:t>
            </a:r>
            <a:endParaRPr lang="zh-CN" altLang="en-US" sz="2400" b="1" dirty="0"/>
          </a:p>
        </p:txBody>
      </p:sp>
      <p:sp>
        <p:nvSpPr>
          <p:cNvPr id="75798" name="Text Box 22"/>
          <p:cNvSpPr txBox="1"/>
          <p:nvPr/>
        </p:nvSpPr>
        <p:spPr>
          <a:xfrm>
            <a:off x="4633913" y="3373438"/>
            <a:ext cx="484505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与</a:t>
            </a:r>
            <a:endParaRPr lang="zh-CN" altLang="en-US" sz="2400" b="1" dirty="0"/>
          </a:p>
        </p:txBody>
      </p:sp>
      <p:sp>
        <p:nvSpPr>
          <p:cNvPr id="75799" name="Text Box 23"/>
          <p:cNvSpPr txBox="1"/>
          <p:nvPr/>
        </p:nvSpPr>
        <p:spPr>
          <a:xfrm>
            <a:off x="4329113" y="3983038"/>
            <a:ext cx="484505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与</a:t>
            </a:r>
            <a:endParaRPr lang="zh-CN" altLang="en-US" sz="2400" b="1" dirty="0"/>
          </a:p>
        </p:txBody>
      </p:sp>
      <p:grpSp>
        <p:nvGrpSpPr>
          <p:cNvPr id="2" name="Group 31"/>
          <p:cNvGrpSpPr/>
          <p:nvPr/>
        </p:nvGrpSpPr>
        <p:grpSpPr>
          <a:xfrm>
            <a:off x="3287713" y="0"/>
            <a:ext cx="4824412" cy="836613"/>
            <a:chOff x="1111" y="0"/>
            <a:chExt cx="3039" cy="527"/>
          </a:xfrm>
        </p:grpSpPr>
        <p:sp>
          <p:nvSpPr>
            <p:cNvPr id="35869" name="Text Box 18"/>
            <p:cNvSpPr txBox="1"/>
            <p:nvPr/>
          </p:nvSpPr>
          <p:spPr>
            <a:xfrm>
              <a:off x="1791" y="0"/>
              <a:ext cx="2359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3600" dirty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无    穷     小</a:t>
              </a:r>
              <a:endPara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pic>
          <p:nvPicPr>
            <p:cNvPr id="35870" name="Picture 24" descr="borders0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11" y="391"/>
              <a:ext cx="2943" cy="136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Group 30"/>
          <p:cNvGrpSpPr/>
          <p:nvPr/>
        </p:nvGrpSpPr>
        <p:grpSpPr>
          <a:xfrm>
            <a:off x="1774825" y="5556250"/>
            <a:ext cx="8194675" cy="1041400"/>
            <a:chOff x="158" y="3500"/>
            <a:chExt cx="5162" cy="656"/>
          </a:xfrm>
        </p:grpSpPr>
        <p:sp>
          <p:nvSpPr>
            <p:cNvPr id="35864" name="Rectangle 17"/>
            <p:cNvSpPr/>
            <p:nvPr/>
          </p:nvSpPr>
          <p:spPr>
            <a:xfrm>
              <a:off x="158" y="3503"/>
              <a:ext cx="5162" cy="63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Blip>
                  <a:blip r:embed="rId25"/>
                </a:buBlip>
              </a:pPr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lang="zh-CN" altLang="en-US" sz="2400" b="1" dirty="0">
                  <a:latin typeface="宋体" panose="02010600030101010101" pitchFamily="2" charset="-122"/>
                </a:rPr>
                <a:t>无穷小与自变量的变化过程有关，如       时       是</a:t>
              </a:r>
              <a:endParaRPr lang="zh-CN" altLang="en-US" sz="2400" b="1" dirty="0">
                <a:latin typeface="宋体" panose="02010600030101010101" pitchFamily="2" charset="-122"/>
              </a:endParaRPr>
            </a:p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b="1" dirty="0">
                  <a:latin typeface="宋体" panose="02010600030101010101" pitchFamily="2" charset="-122"/>
                </a:rPr>
                <a:t>  无穷小，但       时，则       不是无穷小。</a:t>
              </a:r>
              <a:r>
                <a:rPr lang="zh-CN" altLang="en-US" sz="2400" b="1" dirty="0">
                  <a:latin typeface="楷体_GB2312" pitchFamily="49" charset="-122"/>
                  <a:ea typeface="楷体_GB2312" pitchFamily="49" charset="-122"/>
                </a:rPr>
                <a:t> </a:t>
              </a:r>
              <a:endParaRPr lang="zh-CN" altLang="en-US" sz="24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35865" name="Object 25"/>
            <p:cNvGraphicFramePr>
              <a:graphicFrameLocks noChangeAspect="1"/>
            </p:cNvGraphicFramePr>
            <p:nvPr/>
          </p:nvGraphicFramePr>
          <p:xfrm>
            <a:off x="3560" y="3521"/>
            <a:ext cx="636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" name="" r:id="rId27" imgW="419100" imgH="177800" progId="Equation.DSMT4">
                    <p:embed/>
                  </p:oleObj>
                </mc:Choice>
                <mc:Fallback>
                  <p:oleObj name="" r:id="rId27" imgW="419100" imgH="177800" progId="Equation.DSMT4">
                    <p:embed/>
                    <p:pic>
                      <p:nvPicPr>
                        <p:cNvPr id="0" name="图片 3823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3560" y="3521"/>
                          <a:ext cx="636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6" name="Object 26"/>
            <p:cNvGraphicFramePr>
              <a:graphicFrameLocks noChangeAspect="1"/>
            </p:cNvGraphicFramePr>
            <p:nvPr/>
          </p:nvGraphicFramePr>
          <p:xfrm>
            <a:off x="4468" y="3500"/>
            <a:ext cx="544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2" name="" r:id="rId29" imgW="330200" imgH="177800" progId="Equation.DSMT4">
                    <p:embed/>
                  </p:oleObj>
                </mc:Choice>
                <mc:Fallback>
                  <p:oleObj name="" r:id="rId29" imgW="330200" imgH="177800" progId="Equation.DSMT4">
                    <p:embed/>
                    <p:pic>
                      <p:nvPicPr>
                        <p:cNvPr id="0" name="图片 3821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4468" y="3500"/>
                          <a:ext cx="544" cy="2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7" name="Object 28"/>
            <p:cNvGraphicFramePr>
              <a:graphicFrameLocks noChangeAspect="1"/>
            </p:cNvGraphicFramePr>
            <p:nvPr/>
          </p:nvGraphicFramePr>
          <p:xfrm>
            <a:off x="2699" y="3863"/>
            <a:ext cx="544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8" name="" r:id="rId31" imgW="330200" imgH="177800" progId="Equation.DSMT4">
                    <p:embed/>
                  </p:oleObj>
                </mc:Choice>
                <mc:Fallback>
                  <p:oleObj name="" r:id="rId31" imgW="330200" imgH="177800" progId="Equation.DSMT4">
                    <p:embed/>
                    <p:pic>
                      <p:nvPicPr>
                        <p:cNvPr id="0" name="图片 3817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2699" y="3863"/>
                          <a:ext cx="544" cy="2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8" name="Object 29"/>
            <p:cNvGraphicFramePr>
              <a:graphicFrameLocks noChangeAspect="1"/>
            </p:cNvGraphicFramePr>
            <p:nvPr/>
          </p:nvGraphicFramePr>
          <p:xfrm>
            <a:off x="1429" y="3840"/>
            <a:ext cx="617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" name="" r:id="rId32" imgW="405765" imgH="177800" progId="Equation.DSMT4">
                    <p:embed/>
                  </p:oleObj>
                </mc:Choice>
                <mc:Fallback>
                  <p:oleObj name="" r:id="rId32" imgW="405765" imgH="177800" progId="Equation.DSMT4">
                    <p:embed/>
                    <p:pic>
                      <p:nvPicPr>
                        <p:cNvPr id="0" name="图片 3822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1429" y="3840"/>
                          <a:ext cx="617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>
    <p:strips dir="ld"/>
    <p:sndAc>
      <p:stSnd>
        <p:snd r:embed="rId34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5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5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5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5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5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5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5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5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5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/>
      <p:bldP spid="75779" grpId="0"/>
      <p:bldP spid="75792" grpId="0"/>
      <p:bldP spid="75795" grpId="0"/>
      <p:bldP spid="75796" grpId="0"/>
      <p:bldP spid="75797" grpId="0"/>
      <p:bldP spid="75798" grpId="0"/>
      <p:bldP spid="7579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4" name="Text Box 2"/>
          <p:cNvSpPr txBox="1"/>
          <p:nvPr/>
        </p:nvSpPr>
        <p:spPr>
          <a:xfrm>
            <a:off x="2133600" y="685800"/>
            <a:ext cx="1524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dirty="0">
                <a:solidFill>
                  <a:srgbClr val="000000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注：</a:t>
            </a:r>
            <a:endParaRPr lang="zh-CN" altLang="en-US" sz="3600" dirty="0">
              <a:solidFill>
                <a:srgbClr val="000000"/>
              </a:solidFill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192515" name="Text Box 3"/>
          <p:cNvSpPr txBox="1"/>
          <p:nvPr/>
        </p:nvSpPr>
        <p:spPr>
          <a:xfrm>
            <a:off x="2209800" y="1371600"/>
            <a:ext cx="83058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）无穷小是一个变量，而不是一个数</a:t>
            </a:r>
            <a:endParaRPr lang="zh-CN" altLang="en-US" sz="36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2516" name="Text Box 4"/>
          <p:cNvSpPr txBox="1"/>
          <p:nvPr/>
        </p:nvSpPr>
        <p:spPr>
          <a:xfrm>
            <a:off x="3124200" y="3352800"/>
            <a:ext cx="5562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因而</a:t>
            </a:r>
            <a:r>
              <a:rPr lang="en-US" altLang="zh-CN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r>
              <a: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是无穷小</a:t>
            </a:r>
            <a:endParaRPr lang="zh-CN" altLang="en-US" sz="36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2362200" y="2514600"/>
            <a:ext cx="8534400" cy="644525"/>
            <a:chOff x="576" y="1584"/>
            <a:chExt cx="5376" cy="406"/>
          </a:xfrm>
        </p:grpSpPr>
        <p:sp>
          <p:nvSpPr>
            <p:cNvPr id="36875" name="Text Box 6"/>
            <p:cNvSpPr txBox="1"/>
            <p:nvPr/>
          </p:nvSpPr>
          <p:spPr>
            <a:xfrm>
              <a:off x="576" y="1584"/>
              <a:ext cx="5376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360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2</a:t>
              </a:r>
              <a:r>
                <a:rPr lang="zh-CN" altLang="en-US" sz="360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）当      时，满足无穷小的定义，</a:t>
              </a:r>
              <a:endPara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graphicFrame>
          <p:nvGraphicFramePr>
            <p:cNvPr id="36876" name="Object 7"/>
            <p:cNvGraphicFramePr>
              <a:graphicFrameLocks noChangeAspect="1"/>
            </p:cNvGraphicFramePr>
            <p:nvPr/>
          </p:nvGraphicFramePr>
          <p:xfrm>
            <a:off x="1392" y="1632"/>
            <a:ext cx="64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5" name="" r:id="rId1" imgW="571500" imgH="203200" progId="Equation.3">
                    <p:embed/>
                  </p:oleObj>
                </mc:Choice>
                <mc:Fallback>
                  <p:oleObj name="" r:id="rId1" imgW="571500" imgH="203200" progId="Equation.3">
                    <p:embed/>
                    <p:pic>
                      <p:nvPicPr>
                        <p:cNvPr id="0" name="图片 38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92" y="1632"/>
                          <a:ext cx="648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/>
          <p:cNvGrpSpPr/>
          <p:nvPr/>
        </p:nvGrpSpPr>
        <p:grpSpPr>
          <a:xfrm>
            <a:off x="2362200" y="4267200"/>
            <a:ext cx="8153400" cy="685800"/>
            <a:chOff x="624" y="2688"/>
            <a:chExt cx="5136" cy="432"/>
          </a:xfrm>
        </p:grpSpPr>
        <p:sp>
          <p:nvSpPr>
            <p:cNvPr id="36872" name="Text Box 9"/>
            <p:cNvSpPr txBox="1"/>
            <p:nvPr/>
          </p:nvSpPr>
          <p:spPr>
            <a:xfrm>
              <a:off x="624" y="2688"/>
              <a:ext cx="5136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3</a:t>
              </a:r>
              <a:r>
                <a:rPr lang="zh-CN" altLang="en-US" sz="360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）当     （或       ）时，</a:t>
              </a:r>
              <a:endPara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graphicFrame>
          <p:nvGraphicFramePr>
            <p:cNvPr id="36873" name="Object 10"/>
            <p:cNvGraphicFramePr>
              <a:graphicFrameLocks noChangeAspect="1"/>
            </p:cNvGraphicFramePr>
            <p:nvPr/>
          </p:nvGraphicFramePr>
          <p:xfrm>
            <a:off x="2757" y="2784"/>
            <a:ext cx="93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" name="" r:id="rId3" imgW="444500" imgH="139700" progId="Equation.3">
                    <p:embed/>
                  </p:oleObj>
                </mc:Choice>
                <mc:Fallback>
                  <p:oleObj name="" r:id="rId3" imgW="444500" imgH="139700" progId="Equation.3">
                    <p:embed/>
                    <p:pic>
                      <p:nvPicPr>
                        <p:cNvPr id="0" name="图片 381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57" y="2784"/>
                          <a:ext cx="939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4" name="Object 11"/>
            <p:cNvGraphicFramePr>
              <a:graphicFrameLocks noChangeAspect="1"/>
            </p:cNvGraphicFramePr>
            <p:nvPr/>
          </p:nvGraphicFramePr>
          <p:xfrm>
            <a:off x="1516" y="2736"/>
            <a:ext cx="69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6" name="" r:id="rId5" imgW="469900" imgH="228600" progId="Equation.3">
                    <p:embed/>
                  </p:oleObj>
                </mc:Choice>
                <mc:Fallback>
                  <p:oleObj name="" r:id="rId5" imgW="469900" imgH="228600" progId="Equation.3">
                    <p:embed/>
                    <p:pic>
                      <p:nvPicPr>
                        <p:cNvPr id="0" name="图片 382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16" y="2736"/>
                          <a:ext cx="692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2524" name="Rectangle 12"/>
          <p:cNvSpPr/>
          <p:nvPr/>
        </p:nvSpPr>
        <p:spPr>
          <a:xfrm>
            <a:off x="3244850" y="5226050"/>
            <a:ext cx="47548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函数与零无限制地逼近</a:t>
            </a:r>
            <a:endParaRPr lang="zh-CN" altLang="en-US" sz="36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2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9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9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  <p:bldP spid="192515" grpId="0"/>
      <p:bldP spid="192516" grpId="0"/>
      <p:bldP spid="19252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5" name="Text Box 5"/>
          <p:cNvSpPr txBox="1"/>
          <p:nvPr/>
        </p:nvSpPr>
        <p:spPr>
          <a:xfrm>
            <a:off x="2114550" y="2465705"/>
            <a:ext cx="7646670" cy="16427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推论：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（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）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有限个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无穷小之和仍是无穷小；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      （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）常数与无穷小的乘积是无穷小；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      （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3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）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有限个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无穷小的乘积仍是无穷小。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1919605" y="1680845"/>
            <a:ext cx="7029450" cy="595313"/>
            <a:chOff x="249" y="890"/>
            <a:chExt cx="3811" cy="375"/>
          </a:xfrm>
        </p:grpSpPr>
        <p:sp>
          <p:nvSpPr>
            <p:cNvPr id="37908" name="Text Box 4"/>
            <p:cNvSpPr txBox="1"/>
            <p:nvPr/>
          </p:nvSpPr>
          <p:spPr>
            <a:xfrm>
              <a:off x="476" y="935"/>
              <a:ext cx="3584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0000FF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有界函数</a:t>
              </a:r>
              <a:r>
                <a:rPr lang="zh-CN" altLang="en-US" sz="2800" b="1" dirty="0">
                  <a:latin typeface="方正粗黑宋简体" panose="02000000000000000000" charset="-122"/>
                  <a:ea typeface="方正粗黑宋简体" panose="02000000000000000000" charset="-122"/>
                </a:rPr>
                <a:t>与无穷小的乘积仍是无穷小</a:t>
              </a:r>
              <a:r>
                <a:rPr lang="zh-CN" altLang="en-US" sz="2400" b="1" dirty="0">
                  <a:latin typeface="方正粗黑宋简体" panose="02000000000000000000" charset="-122"/>
                  <a:ea typeface="方正粗黑宋简体" panose="02000000000000000000" charset="-122"/>
                </a:rPr>
                <a:t>。</a:t>
              </a:r>
              <a:endParaRPr lang="zh-CN" altLang="en-US" sz="2400" b="1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37909" name="Picture 11" descr="pic0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9" y="890"/>
              <a:ext cx="317" cy="317"/>
            </a:xfrm>
            <a:prstGeom prst="rect">
              <a:avLst/>
            </a:prstGeom>
            <a:noFill/>
            <a:ln w="9525">
              <a:noFill/>
            </a:ln>
          </p:spPr>
        </p:pic>
      </p:grpSp>
      <p:graphicFrame>
        <p:nvGraphicFramePr>
          <p:cNvPr id="76814" name="Object 14"/>
          <p:cNvGraphicFramePr>
            <a:graphicFrameLocks noChangeAspect="1"/>
          </p:cNvGraphicFramePr>
          <p:nvPr/>
        </p:nvGraphicFramePr>
        <p:xfrm>
          <a:off x="2422525" y="4868863"/>
          <a:ext cx="67659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7" name="" r:id="rId2" imgW="3018790" imgH="215900" progId="Equation.DSMT4">
                  <p:embed/>
                </p:oleObj>
              </mc:Choice>
              <mc:Fallback>
                <p:oleObj name="" r:id="rId2" imgW="3018790" imgH="215900" progId="Equation.DSMT4">
                  <p:embed/>
                  <p:pic>
                    <p:nvPicPr>
                      <p:cNvPr id="0" name="图片 3826"/>
                      <p:cNvPicPr/>
                      <p:nvPr/>
                    </p:nvPicPr>
                    <p:blipFill>
                      <a:blip r:embed="rId3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422525" y="4868863"/>
                        <a:ext cx="676592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9"/>
          <p:cNvGrpSpPr/>
          <p:nvPr/>
        </p:nvGrpSpPr>
        <p:grpSpPr>
          <a:xfrm>
            <a:off x="2208213" y="5445125"/>
            <a:ext cx="5310187" cy="1228725"/>
            <a:chOff x="431" y="3430"/>
            <a:chExt cx="3345" cy="774"/>
          </a:xfrm>
        </p:grpSpPr>
        <p:sp>
          <p:nvSpPr>
            <p:cNvPr id="37906" name="Text Box 16"/>
            <p:cNvSpPr txBox="1"/>
            <p:nvPr/>
          </p:nvSpPr>
          <p:spPr>
            <a:xfrm>
              <a:off x="431" y="3913"/>
              <a:ext cx="19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b="1" dirty="0"/>
            </a:p>
          </p:txBody>
        </p:sp>
        <p:graphicFrame>
          <p:nvGraphicFramePr>
            <p:cNvPr id="37907" name="Object 17"/>
            <p:cNvGraphicFramePr>
              <a:graphicFrameLocks noChangeAspect="1"/>
            </p:cNvGraphicFramePr>
            <p:nvPr/>
          </p:nvGraphicFramePr>
          <p:xfrm>
            <a:off x="630" y="3430"/>
            <a:ext cx="314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0" name="" r:id="rId4" imgW="2220595" imgH="254000" progId="Equation.DSMT4">
                    <p:embed/>
                  </p:oleObj>
                </mc:Choice>
                <mc:Fallback>
                  <p:oleObj name="" r:id="rId4" imgW="2220595" imgH="254000" progId="Equation.DSMT4">
                    <p:embed/>
                    <p:pic>
                      <p:nvPicPr>
                        <p:cNvPr id="0" name="图片 381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30" y="3430"/>
                          <a:ext cx="3146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8"/>
          <p:cNvGrpSpPr/>
          <p:nvPr/>
        </p:nvGrpSpPr>
        <p:grpSpPr>
          <a:xfrm>
            <a:off x="7507288" y="5445125"/>
            <a:ext cx="2808287" cy="533400"/>
            <a:chOff x="3493" y="1659"/>
            <a:chExt cx="1761" cy="394"/>
          </a:xfrm>
        </p:grpSpPr>
        <p:sp>
          <p:nvSpPr>
            <p:cNvPr id="37904" name="Text Box 19"/>
            <p:cNvSpPr txBox="1"/>
            <p:nvPr/>
          </p:nvSpPr>
          <p:spPr>
            <a:xfrm>
              <a:off x="3493" y="1690"/>
              <a:ext cx="495" cy="3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b="1" dirty="0"/>
                <a:t>其中</a:t>
              </a:r>
              <a:endParaRPr lang="zh-CN" altLang="en-US" sz="2400" b="1" dirty="0"/>
            </a:p>
          </p:txBody>
        </p:sp>
        <p:graphicFrame>
          <p:nvGraphicFramePr>
            <p:cNvPr id="37905" name="Object 20"/>
            <p:cNvGraphicFramePr>
              <a:graphicFrameLocks noChangeAspect="1"/>
            </p:cNvGraphicFramePr>
            <p:nvPr/>
          </p:nvGraphicFramePr>
          <p:xfrm>
            <a:off x="3993" y="1659"/>
            <a:ext cx="1261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" name="" r:id="rId6" imgW="812165" imgH="254000" progId="Equation.DSMT4">
                    <p:embed/>
                  </p:oleObj>
                </mc:Choice>
                <mc:Fallback>
                  <p:oleObj name="" r:id="rId6" imgW="812165" imgH="254000" progId="Equation.DSMT4">
                    <p:embed/>
                    <p:pic>
                      <p:nvPicPr>
                        <p:cNvPr id="0" name="图片 382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993" y="1659"/>
                          <a:ext cx="1261" cy="39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8"/>
          <p:cNvGrpSpPr/>
          <p:nvPr/>
        </p:nvGrpSpPr>
        <p:grpSpPr>
          <a:xfrm>
            <a:off x="2114550" y="4406900"/>
            <a:ext cx="4089400" cy="461963"/>
            <a:chOff x="372" y="2568"/>
            <a:chExt cx="2576" cy="291"/>
          </a:xfrm>
        </p:grpSpPr>
        <p:sp>
          <p:nvSpPr>
            <p:cNvPr id="37902" name="Text Box 15"/>
            <p:cNvSpPr txBox="1"/>
            <p:nvPr/>
          </p:nvSpPr>
          <p:spPr>
            <a:xfrm>
              <a:off x="612" y="2568"/>
              <a:ext cx="2336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b="1" dirty="0">
                  <a:solidFill>
                    <a:srgbClr val="0000FF"/>
                  </a:solidFill>
                  <a:ea typeface="黑体" panose="02010609060101010101" pitchFamily="49" charset="-122"/>
                </a:rPr>
                <a:t>极限与无穷小的关系</a:t>
              </a:r>
              <a:endParaRPr lang="zh-CN" altLang="en-US" sz="2400" b="1" dirty="0">
                <a:solidFill>
                  <a:srgbClr val="0000FF"/>
                </a:solidFill>
                <a:ea typeface="黑体" panose="02010609060101010101" pitchFamily="49" charset="-122"/>
              </a:endParaRPr>
            </a:p>
          </p:txBody>
        </p:sp>
        <p:pic>
          <p:nvPicPr>
            <p:cNvPr id="37903" name="Picture 21" descr="pic0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" y="2568"/>
              <a:ext cx="220" cy="22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6" name="Group 26"/>
          <p:cNvGrpSpPr/>
          <p:nvPr/>
        </p:nvGrpSpPr>
        <p:grpSpPr>
          <a:xfrm>
            <a:off x="1919288" y="960755"/>
            <a:ext cx="6402388" cy="595314"/>
            <a:chOff x="249" y="482"/>
            <a:chExt cx="4033" cy="375"/>
          </a:xfrm>
        </p:grpSpPr>
        <p:sp>
          <p:nvSpPr>
            <p:cNvPr id="37900" name="Text Box 3"/>
            <p:cNvSpPr txBox="1"/>
            <p:nvPr/>
          </p:nvSpPr>
          <p:spPr>
            <a:xfrm>
              <a:off x="567" y="527"/>
              <a:ext cx="3715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方正粗黑宋简体" panose="02000000000000000000" charset="-122"/>
                  <a:ea typeface="方正粗黑宋简体" panose="02000000000000000000" charset="-122"/>
                </a:rPr>
                <a:t>两个无穷小的和或差，仍是无穷小</a:t>
              </a:r>
              <a:r>
                <a:rPr lang="zh-CN" altLang="en-US" sz="2800" b="1" dirty="0"/>
                <a:t>。</a:t>
              </a:r>
              <a:endParaRPr lang="zh-CN" altLang="en-US" sz="2800" b="1" dirty="0"/>
            </a:p>
          </p:txBody>
        </p:sp>
        <p:pic>
          <p:nvPicPr>
            <p:cNvPr id="37901" name="Picture 10" descr="pic0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9" y="482"/>
              <a:ext cx="318" cy="31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" name="Group 25"/>
          <p:cNvGrpSpPr/>
          <p:nvPr/>
        </p:nvGrpSpPr>
        <p:grpSpPr>
          <a:xfrm>
            <a:off x="3287713" y="50800"/>
            <a:ext cx="4672012" cy="785813"/>
            <a:chOff x="1111" y="32"/>
            <a:chExt cx="2943" cy="495"/>
          </a:xfrm>
        </p:grpSpPr>
        <p:sp>
          <p:nvSpPr>
            <p:cNvPr id="37898" name="Text Box 2"/>
            <p:cNvSpPr txBox="1"/>
            <p:nvPr/>
          </p:nvSpPr>
          <p:spPr>
            <a:xfrm>
              <a:off x="1610" y="32"/>
              <a:ext cx="2033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4000" dirty="0">
                  <a:solidFill>
                    <a:srgbClr val="FF0000"/>
                  </a:solidFill>
                  <a:ea typeface="隶书" panose="02010509060101010101" pitchFamily="49" charset="-122"/>
                </a:rPr>
                <a:t>无穷小的性质</a:t>
              </a:r>
              <a:endParaRPr lang="zh-CN" altLang="en-US" sz="4000" dirty="0">
                <a:solidFill>
                  <a:srgbClr val="FF0000"/>
                </a:solidFill>
                <a:ea typeface="隶书" panose="02010509060101010101" pitchFamily="49" charset="-122"/>
              </a:endParaRPr>
            </a:p>
          </p:txBody>
        </p:sp>
        <p:pic>
          <p:nvPicPr>
            <p:cNvPr id="37899" name="Picture 22" descr="borders0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1" y="391"/>
              <a:ext cx="2943" cy="13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8914" name="Group 2"/>
          <p:cNvGrpSpPr/>
          <p:nvPr/>
        </p:nvGrpSpPr>
        <p:grpSpPr>
          <a:xfrm>
            <a:off x="1786255" y="868680"/>
            <a:ext cx="3733800" cy="914400"/>
            <a:chOff x="528" y="480"/>
            <a:chExt cx="1872" cy="568"/>
          </a:xfrm>
        </p:grpSpPr>
        <p:sp>
          <p:nvSpPr>
            <p:cNvPr id="38925" name="Text Box 3"/>
            <p:cNvSpPr txBox="1"/>
            <p:nvPr/>
          </p:nvSpPr>
          <p:spPr>
            <a:xfrm>
              <a:off x="528" y="573"/>
              <a:ext cx="768" cy="32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例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8926" name="Object 4"/>
            <p:cNvGraphicFramePr>
              <a:graphicFrameLocks noChangeAspect="1"/>
            </p:cNvGraphicFramePr>
            <p:nvPr/>
          </p:nvGraphicFramePr>
          <p:xfrm>
            <a:off x="1144" y="480"/>
            <a:ext cx="1256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9" name="" r:id="rId1" imgW="1993900" imgH="901700" progId="Equation.3">
                    <p:embed/>
                  </p:oleObj>
                </mc:Choice>
                <mc:Fallback>
                  <p:oleObj name="" r:id="rId1" imgW="1993900" imgH="901700" progId="Equation.3">
                    <p:embed/>
                    <p:pic>
                      <p:nvPicPr>
                        <p:cNvPr id="0" name="图片 382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44" y="480"/>
                          <a:ext cx="1256" cy="5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6613" name="Text Box 5"/>
          <p:cNvSpPr txBox="1"/>
          <p:nvPr/>
        </p:nvSpPr>
        <p:spPr>
          <a:xfrm>
            <a:off x="2057400" y="1905000"/>
            <a:ext cx="990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96614" name="Object 6"/>
          <p:cNvGraphicFramePr>
            <a:graphicFrameLocks noChangeAspect="1"/>
          </p:cNvGraphicFramePr>
          <p:nvPr/>
        </p:nvGraphicFramePr>
        <p:xfrm>
          <a:off x="2057400" y="2667000"/>
          <a:ext cx="44958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3" name="" r:id="rId3" imgW="1625600" imgH="393700" progId="Equation.3">
                  <p:embed/>
                </p:oleObj>
              </mc:Choice>
              <mc:Fallback>
                <p:oleObj name="" r:id="rId3" imgW="1625600" imgH="393700" progId="Equation.3">
                  <p:embed/>
                  <p:pic>
                    <p:nvPicPr>
                      <p:cNvPr id="0" name="图片 38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2667000"/>
                        <a:ext cx="4495800" cy="969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2057400" y="3962400"/>
          <a:ext cx="34623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8" name="" r:id="rId5" imgW="1320165" imgH="203200" progId="Equation.3">
                  <p:embed/>
                </p:oleObj>
              </mc:Choice>
              <mc:Fallback>
                <p:oleObj name="" r:id="rId5" imgW="1320165" imgH="203200" progId="Equation.3">
                  <p:embed/>
                  <p:pic>
                    <p:nvPicPr>
                      <p:cNvPr id="0" name="图片 38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7400" y="3962400"/>
                        <a:ext cx="3462338" cy="503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6" name="Object 8"/>
          <p:cNvGraphicFramePr>
            <a:graphicFrameLocks noChangeAspect="1"/>
          </p:cNvGraphicFramePr>
          <p:nvPr/>
        </p:nvGraphicFramePr>
        <p:xfrm>
          <a:off x="5638800" y="3810000"/>
          <a:ext cx="235108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" name="" r:id="rId7" imgW="1002665" imgH="393700" progId="Equation.3">
                  <p:embed/>
                </p:oleObj>
              </mc:Choice>
              <mc:Fallback>
                <p:oleObj name="" r:id="rId7" imgW="1002665" imgH="393700" progId="Equation.3">
                  <p:embed/>
                  <p:pic>
                    <p:nvPicPr>
                      <p:cNvPr id="0" name="图片 38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8800" y="3810000"/>
                        <a:ext cx="2351088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9"/>
          <p:cNvGrpSpPr/>
          <p:nvPr/>
        </p:nvGrpSpPr>
        <p:grpSpPr>
          <a:xfrm>
            <a:off x="6477000" y="990600"/>
            <a:ext cx="3886200" cy="2546350"/>
            <a:chOff x="3168" y="480"/>
            <a:chExt cx="2448" cy="1604"/>
          </a:xfrm>
        </p:grpSpPr>
        <p:graphicFrame>
          <p:nvGraphicFramePr>
            <p:cNvPr id="38923" name="Object 10"/>
            <p:cNvGraphicFramePr>
              <a:graphicFrameLocks noChangeAspect="1"/>
            </p:cNvGraphicFramePr>
            <p:nvPr/>
          </p:nvGraphicFramePr>
          <p:xfrm>
            <a:off x="3168" y="480"/>
            <a:ext cx="2448" cy="1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1" name="" r:id="rId9" imgW="4335780" imgH="2781300" progId="Paint.Picture">
                    <p:embed/>
                  </p:oleObj>
                </mc:Choice>
                <mc:Fallback>
                  <p:oleObj name="" r:id="rId9" imgW="4335780" imgH="2781300" progId="Paint.Picture">
                    <p:embed/>
                    <p:pic>
                      <p:nvPicPr>
                        <p:cNvPr id="0" name="图片 383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168" y="480"/>
                          <a:ext cx="2448" cy="1604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 w="9525" cap="flat" cmpd="sng">
                          <a:solidFill>
                            <a:schemeClr val="accent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24" name="Object 11"/>
            <p:cNvGraphicFramePr>
              <a:graphicFrameLocks noChangeAspect="1"/>
            </p:cNvGraphicFramePr>
            <p:nvPr/>
          </p:nvGraphicFramePr>
          <p:xfrm>
            <a:off x="4720" y="691"/>
            <a:ext cx="44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2" name="" r:id="rId11" imgW="1841500" imgH="1130300" progId="Equation.3">
                    <p:embed/>
                  </p:oleObj>
                </mc:Choice>
                <mc:Fallback>
                  <p:oleObj name="" r:id="rId11" imgW="1841500" imgH="1130300" progId="Equation.3">
                    <p:embed/>
                    <p:pic>
                      <p:nvPicPr>
                        <p:cNvPr id="0" name="图片 3831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3333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20" y="691"/>
                          <a:ext cx="448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920" name="AutoShape 12">
            <a:hlinkClick r:id="" action="ppaction://hlinkshowjump?jump=nextslide"/>
          </p:cNvPr>
          <p:cNvSpPr/>
          <p:nvPr/>
        </p:nvSpPr>
        <p:spPr>
          <a:xfrm>
            <a:off x="10134600" y="6400800"/>
            <a:ext cx="3048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8921" name="AutoShape 13"/>
          <p:cNvSpPr/>
          <p:nvPr/>
        </p:nvSpPr>
        <p:spPr>
          <a:xfrm>
            <a:off x="9601200" y="6400800"/>
            <a:ext cx="533400" cy="304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400" b="1" dirty="0">
                <a:latin typeface="Times New Roman" panose="02020603050405020304" pitchFamily="18" charset="0"/>
              </a:rPr>
              <a:t>14/22</a:t>
            </a:r>
            <a:endParaRPr lang="en-US" altLang="zh-CN" sz="1400" b="1" dirty="0">
              <a:latin typeface="Times New Roman" panose="02020603050405020304" pitchFamily="18" charset="0"/>
            </a:endParaRPr>
          </a:p>
        </p:txBody>
      </p:sp>
      <p:sp>
        <p:nvSpPr>
          <p:cNvPr id="38922" name="AutoShape 14">
            <a:hlinkClick r:id="" action="ppaction://hlinkshowjump?jump=previousslide"/>
          </p:cNvPr>
          <p:cNvSpPr/>
          <p:nvPr/>
        </p:nvSpPr>
        <p:spPr>
          <a:xfrm>
            <a:off x="9296400" y="6400800"/>
            <a:ext cx="3048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875155" y="1219835"/>
            <a:ext cx="8039100" cy="201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 marL="770255" indent="-77025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770255" marR="0" lvl="0" indent="-770255" algn="l" defTabSz="914400" rtl="0" eaLnBrk="1" fontAlgn="base" latinLnBrk="0" hangingPunct="1">
              <a:lnSpc>
                <a:spcPts val="7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注：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推论中“有限个”不能丢，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无限个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无穷小量的和不一定是无穷小量</a:t>
            </a:r>
            <a:r>
              <a:rPr kumimoji="1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endParaRPr kumimoji="1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39939" name="Group 3"/>
          <p:cNvGrpSpPr/>
          <p:nvPr/>
        </p:nvGrpSpPr>
        <p:grpSpPr>
          <a:xfrm>
            <a:off x="4348163" y="4035425"/>
            <a:ext cx="3868737" cy="1462088"/>
            <a:chOff x="1703" y="2796"/>
            <a:chExt cx="2096" cy="921"/>
          </a:xfrm>
        </p:grpSpPr>
        <p:graphicFrame>
          <p:nvGraphicFramePr>
            <p:cNvPr id="39941" name="Object 4"/>
            <p:cNvGraphicFramePr>
              <a:graphicFrameLocks noChangeAspect="1"/>
            </p:cNvGraphicFramePr>
            <p:nvPr/>
          </p:nvGraphicFramePr>
          <p:xfrm>
            <a:off x="1703" y="2796"/>
            <a:ext cx="2096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2" name="" r:id="rId1" imgW="3327400" imgH="838200" progId="Equation.3">
                    <p:embed/>
                  </p:oleObj>
                </mc:Choice>
                <mc:Fallback>
                  <p:oleObj name="" r:id="rId1" imgW="3327400" imgH="838200" progId="Equation.3">
                    <p:embed/>
                    <p:pic>
                      <p:nvPicPr>
                        <p:cNvPr id="0" name="图片 374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703" y="2796"/>
                          <a:ext cx="2096" cy="5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2" name="AutoShape 5"/>
            <p:cNvSpPr/>
            <p:nvPr/>
          </p:nvSpPr>
          <p:spPr>
            <a:xfrm rot="-5400000">
              <a:off x="2763" y="2868"/>
              <a:ext cx="104" cy="1055"/>
            </a:xfrm>
            <a:prstGeom prst="leftBrace">
              <a:avLst>
                <a:gd name="adj1" fmla="val 84535"/>
                <a:gd name="adj2" fmla="val 50000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sm" len="lg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9943" name="Text Box 6"/>
            <p:cNvSpPr txBox="1"/>
            <p:nvPr/>
          </p:nvSpPr>
          <p:spPr>
            <a:xfrm>
              <a:off x="2640" y="3388"/>
              <a:ext cx="388" cy="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</a:rPr>
                <a:t>n</a:t>
              </a:r>
              <a:r>
                <a:rPr lang="zh-CN" altLang="zh-CN" sz="2800" dirty="0">
                  <a:latin typeface="Times New Roman" panose="02020603050405020304" pitchFamily="18" charset="0"/>
                </a:rPr>
                <a:t>个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9940" name="Rectangle 7"/>
          <p:cNvSpPr/>
          <p:nvPr/>
        </p:nvSpPr>
        <p:spPr>
          <a:xfrm>
            <a:off x="2575560" y="3750310"/>
            <a:ext cx="1249680" cy="607695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比如：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7" name="Rectangle 3"/>
          <p:cNvSpPr/>
          <p:nvPr/>
        </p:nvSpPr>
        <p:spPr>
          <a:xfrm>
            <a:off x="1847850" y="936625"/>
            <a:ext cx="8640763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如果函数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 </a:t>
            </a:r>
            <a:r>
              <a:rPr lang="zh-CN" altLang="en-US" sz="2400" b="1" dirty="0">
                <a:latin typeface="Times New Roman" panose="02020603050405020304" pitchFamily="18" charset="0"/>
              </a:rPr>
              <a:t>在某个极限过程中，对应的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函数值的绝对值</a:t>
            </a:r>
            <a:r>
              <a:rPr lang="zh-CN" altLang="en-US" sz="2400" b="1" dirty="0">
                <a:latin typeface="Times New Roman" panose="02020603050405020304" pitchFamily="18" charset="0"/>
              </a:rPr>
              <a:t>可以无限增大， 那么就称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</a:t>
            </a:r>
            <a:r>
              <a:rPr lang="zh-CN" altLang="en-US" sz="2400" b="1" dirty="0">
                <a:latin typeface="Times New Roman" panose="02020603050405020304" pitchFamily="18" charset="0"/>
              </a:rPr>
              <a:t>是此极限过程的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无穷大（量）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1919288" y="2089150"/>
          <a:ext cx="446405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6" name="" r:id="rId1" imgW="1701800" imgH="711200" progId="Equation.DSMT4">
                  <p:embed/>
                </p:oleObj>
              </mc:Choice>
              <mc:Fallback>
                <p:oleObj name="" r:id="rId1" imgW="1701800" imgH="711200" progId="Equation.DSMT4">
                  <p:embed/>
                  <p:pic>
                    <p:nvPicPr>
                      <p:cNvPr id="0" name="图片 3745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2089150"/>
                        <a:ext cx="4464050" cy="1616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5951538" y="2305050"/>
          <a:ext cx="5826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" name="" r:id="rId3" imgW="177800" imgH="253365" progId="Equation.DSMT4">
                  <p:embed/>
                </p:oleObj>
              </mc:Choice>
              <mc:Fallback>
                <p:oleObj name="" r:id="rId3" imgW="177800" imgH="253365" progId="Equation.DSMT4">
                  <p:embed/>
                  <p:pic>
                    <p:nvPicPr>
                      <p:cNvPr id="0" name="图片 3746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951538" y="2305050"/>
                        <a:ext cx="582612" cy="720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0" name="Line 6"/>
          <p:cNvSpPr/>
          <p:nvPr/>
        </p:nvSpPr>
        <p:spPr>
          <a:xfrm>
            <a:off x="6527800" y="2665413"/>
            <a:ext cx="504825" cy="0"/>
          </a:xfrm>
          <a:prstGeom prst="line">
            <a:avLst/>
          </a:prstGeom>
          <a:ln w="9525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7831" name="Line 7"/>
          <p:cNvSpPr/>
          <p:nvPr/>
        </p:nvSpPr>
        <p:spPr>
          <a:xfrm>
            <a:off x="6527800" y="3313113"/>
            <a:ext cx="504825" cy="0"/>
          </a:xfrm>
          <a:prstGeom prst="line">
            <a:avLst/>
          </a:prstGeom>
          <a:ln w="9525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7832" name="Rectangle 8"/>
          <p:cNvSpPr/>
          <p:nvPr/>
        </p:nvSpPr>
        <p:spPr>
          <a:xfrm>
            <a:off x="6888163" y="2449513"/>
            <a:ext cx="31686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只有一种趋势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7833" name="Rectangle 9"/>
          <p:cNvSpPr/>
          <p:nvPr/>
        </p:nvSpPr>
        <p:spPr>
          <a:xfrm>
            <a:off x="6959600" y="3097213"/>
            <a:ext cx="31686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包括两种趋势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7834" name="Rectangle 10"/>
          <p:cNvSpPr/>
          <p:nvPr/>
        </p:nvSpPr>
        <p:spPr>
          <a:xfrm>
            <a:off x="2135188" y="3600450"/>
            <a:ext cx="6477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7835" name="Object 11"/>
          <p:cNvGraphicFramePr>
            <a:graphicFrameLocks noChangeAspect="1"/>
          </p:cNvGraphicFramePr>
          <p:nvPr/>
        </p:nvGraphicFramePr>
        <p:xfrm>
          <a:off x="2208213" y="4176713"/>
          <a:ext cx="2160587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" name="" r:id="rId5" imgW="635000" imgH="393700" progId="Equation.DSMT4">
                  <p:embed/>
                </p:oleObj>
              </mc:Choice>
              <mc:Fallback>
                <p:oleObj name="" r:id="rId5" imgW="635000" imgH="393700" progId="Equation.DSMT4">
                  <p:embed/>
                  <p:pic>
                    <p:nvPicPr>
                      <p:cNvPr id="0" name="图片 3747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4176713"/>
                        <a:ext cx="2160587" cy="974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6" name="Object 12"/>
          <p:cNvGraphicFramePr>
            <a:graphicFrameLocks noChangeAspect="1"/>
          </p:cNvGraphicFramePr>
          <p:nvPr/>
        </p:nvGraphicFramePr>
        <p:xfrm>
          <a:off x="4727575" y="4392613"/>
          <a:ext cx="25923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" name="" r:id="rId7" imgW="761365" imgH="292100" progId="Equation.DSMT4">
                  <p:embed/>
                </p:oleObj>
              </mc:Choice>
              <mc:Fallback>
                <p:oleObj name="" r:id="rId7" imgW="761365" imgH="292100" progId="Equation.DSMT4">
                  <p:embed/>
                  <p:pic>
                    <p:nvPicPr>
                      <p:cNvPr id="0" name="图片 3737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727575" y="4392613"/>
                        <a:ext cx="2592388" cy="749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7" name="Object 13"/>
          <p:cNvGraphicFramePr>
            <a:graphicFrameLocks noChangeAspect="1"/>
          </p:cNvGraphicFramePr>
          <p:nvPr/>
        </p:nvGraphicFramePr>
        <p:xfrm>
          <a:off x="7680325" y="4176713"/>
          <a:ext cx="2447925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" name="" r:id="rId9" imgW="926465" imgH="393700" progId="Equation.DSMT4">
                  <p:embed/>
                </p:oleObj>
              </mc:Choice>
              <mc:Fallback>
                <p:oleObj name="" r:id="rId9" imgW="926465" imgH="393700" progId="Equation.DSMT4">
                  <p:embed/>
                  <p:pic>
                    <p:nvPicPr>
                      <p:cNvPr id="0" name="图片 3738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680325" y="4176713"/>
                        <a:ext cx="2447925" cy="1027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8" name="Object 14"/>
          <p:cNvGraphicFramePr>
            <a:graphicFrameLocks noChangeAspect="1"/>
          </p:cNvGraphicFramePr>
          <p:nvPr/>
        </p:nvGraphicFramePr>
        <p:xfrm>
          <a:off x="2135188" y="5184775"/>
          <a:ext cx="2239962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" name="" r:id="rId11" imgW="862965" imgH="304800" progId="Equation.DSMT4">
                  <p:embed/>
                </p:oleObj>
              </mc:Choice>
              <mc:Fallback>
                <p:oleObj name="" r:id="rId11" imgW="862965" imgH="304800" progId="Equation.DSMT4">
                  <p:embed/>
                  <p:pic>
                    <p:nvPicPr>
                      <p:cNvPr id="0" name="图片 3744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5184775"/>
                        <a:ext cx="2239962" cy="981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9" name="Object 15"/>
          <p:cNvGraphicFramePr>
            <a:graphicFrameLocks noChangeAspect="1"/>
          </p:cNvGraphicFramePr>
          <p:nvPr/>
        </p:nvGraphicFramePr>
        <p:xfrm>
          <a:off x="4800600" y="5329238"/>
          <a:ext cx="235267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" name="" r:id="rId13" imgW="1040765" imgH="342900" progId="Equation.DSMT4">
                  <p:embed/>
                </p:oleObj>
              </mc:Choice>
              <mc:Fallback>
                <p:oleObj name="" r:id="rId13" imgW="1040765" imgH="342900" progId="Equation.DSMT4">
                  <p:embed/>
                  <p:pic>
                    <p:nvPicPr>
                      <p:cNvPr id="0" name="图片 3740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800600" y="5329238"/>
                        <a:ext cx="2352675" cy="836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0" name="Object 16"/>
          <p:cNvGraphicFramePr>
            <a:graphicFrameLocks noChangeAspect="1"/>
          </p:cNvGraphicFramePr>
          <p:nvPr/>
        </p:nvGraphicFramePr>
        <p:xfrm>
          <a:off x="7680325" y="5329238"/>
          <a:ext cx="2519363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" name="" r:id="rId15" imgW="1002665" imgH="279400" progId="Equation.DSMT4">
                  <p:embed/>
                </p:oleObj>
              </mc:Choice>
              <mc:Fallback>
                <p:oleObj name="" r:id="rId15" imgW="1002665" imgH="279400" progId="Equation.DSMT4">
                  <p:embed/>
                  <p:pic>
                    <p:nvPicPr>
                      <p:cNvPr id="0" name="图片 3739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680325" y="5329238"/>
                        <a:ext cx="2519363" cy="836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8"/>
          <p:cNvGrpSpPr/>
          <p:nvPr/>
        </p:nvGrpSpPr>
        <p:grpSpPr>
          <a:xfrm>
            <a:off x="3792538" y="100013"/>
            <a:ext cx="4672012" cy="836612"/>
            <a:chOff x="1429" y="0"/>
            <a:chExt cx="2943" cy="527"/>
          </a:xfrm>
        </p:grpSpPr>
        <p:sp>
          <p:nvSpPr>
            <p:cNvPr id="40977" name="Text Box 2"/>
            <p:cNvSpPr txBox="1"/>
            <p:nvPr/>
          </p:nvSpPr>
          <p:spPr>
            <a:xfrm>
              <a:off x="1973" y="0"/>
              <a:ext cx="1860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3600" dirty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无   穷   大</a:t>
              </a:r>
              <a:endPara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pic>
          <p:nvPicPr>
            <p:cNvPr id="40978" name="Picture 17" descr="borders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29" y="391"/>
              <a:ext cx="2943" cy="13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7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7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7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7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7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7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77832" grpId="0"/>
      <p:bldP spid="77833" grpId="0"/>
      <p:bldP spid="7783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2640013" y="2133600"/>
          <a:ext cx="13890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3" name="" r:id="rId1" imgW="520700" imgH="393700" progId="Equation.DSMT4">
                  <p:embed/>
                </p:oleObj>
              </mc:Choice>
              <mc:Fallback>
                <p:oleObj name="" r:id="rId1" imgW="520700" imgH="393700" progId="Equation.DSMT4">
                  <p:embed/>
                  <p:pic>
                    <p:nvPicPr>
                      <p:cNvPr id="0" name="图片 3742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640013" y="2133600"/>
                        <a:ext cx="1389062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640013" y="3213100"/>
          <a:ext cx="13906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" name="" r:id="rId3" imgW="520700" imgH="393700" progId="Equation.DSMT4">
                  <p:embed/>
                </p:oleObj>
              </mc:Choice>
              <mc:Fallback>
                <p:oleObj name="" r:id="rId3" imgW="520700" imgH="393700" progId="Equation.DSMT4">
                  <p:embed/>
                  <p:pic>
                    <p:nvPicPr>
                      <p:cNvPr id="0" name="图片 3743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640013" y="3213100"/>
                        <a:ext cx="1390650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Text Box 4"/>
          <p:cNvSpPr txBox="1"/>
          <p:nvPr/>
        </p:nvSpPr>
        <p:spPr>
          <a:xfrm>
            <a:off x="827723" y="2205038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endParaRPr lang="zh-CN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64517" name="Text Box 5"/>
          <p:cNvSpPr txBox="1"/>
          <p:nvPr/>
        </p:nvSpPr>
        <p:spPr>
          <a:xfrm>
            <a:off x="2640013" y="1412875"/>
            <a:ext cx="32400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观察函数 </a:t>
            </a:r>
            <a:r>
              <a:rPr lang="en-US" altLang="zh-CN" sz="2400" b="1" dirty="0">
                <a:latin typeface="Times New Roman" panose="02020603050405020304" pitchFamily="18" charset="0"/>
              </a:rPr>
              <a:t>y=1/x 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的图像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2711450" y="5157788"/>
          <a:ext cx="16954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5" imgW="635000" imgH="279400" progId="Equation.DSMT4">
                  <p:embed/>
                </p:oleObj>
              </mc:Choice>
              <mc:Fallback>
                <p:oleObj name="" r:id="rId5" imgW="635000" imgH="279400" progId="Equation.DSMT4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5157788"/>
                        <a:ext cx="1695450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/>
          <p:cNvGraphicFramePr>
            <a:graphicFrameLocks noChangeAspect="1"/>
          </p:cNvGraphicFramePr>
          <p:nvPr/>
        </p:nvGraphicFramePr>
        <p:xfrm>
          <a:off x="2711450" y="6021388"/>
          <a:ext cx="17637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7" imgW="660400" imgH="279400" progId="Equation.DSMT4">
                  <p:embed/>
                </p:oleObj>
              </mc:Choice>
              <mc:Fallback>
                <p:oleObj name="" r:id="rId7" imgW="660400" imgH="279400" progId="Equation.DSMT4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6021388"/>
                        <a:ext cx="1763713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Text Box 8"/>
          <p:cNvSpPr txBox="1"/>
          <p:nvPr/>
        </p:nvSpPr>
        <p:spPr>
          <a:xfrm>
            <a:off x="2135188" y="4365625"/>
            <a:ext cx="3384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再考察函数  </a:t>
            </a:r>
            <a:r>
              <a:rPr lang="en-US" altLang="zh-CN" sz="2400" b="1" dirty="0">
                <a:latin typeface="Times New Roman" panose="02020603050405020304" pitchFamily="18" charset="0"/>
              </a:rPr>
              <a:t>y = ln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 x</a:t>
            </a:r>
            <a:endParaRPr lang="en-US" altLang="zh-CN" sz="2400" b="1" i="1" dirty="0">
              <a:latin typeface="Times New Roman" panose="02020603050405020304" pitchFamily="18" charset="0"/>
            </a:endParaRPr>
          </a:p>
        </p:txBody>
      </p:sp>
      <p:sp>
        <p:nvSpPr>
          <p:cNvPr id="64521" name="Text Box 9"/>
          <p:cNvSpPr txBox="1"/>
          <p:nvPr/>
        </p:nvSpPr>
        <p:spPr>
          <a:xfrm>
            <a:off x="2063750" y="260350"/>
            <a:ext cx="8424863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注意：无穷大不是很大的数，而是表示函数的绝对值可以无限增大，反映函数值的一种变化趋势。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4522" name="Object 10"/>
          <p:cNvGraphicFramePr>
            <a:graphicFrameLocks noChangeAspect="1"/>
          </p:cNvGraphicFramePr>
          <p:nvPr/>
        </p:nvGraphicFramePr>
        <p:xfrm>
          <a:off x="4079875" y="2349500"/>
          <a:ext cx="647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9" imgW="241300" imgH="139700" progId="Equation.DSMT4">
                  <p:embed/>
                </p:oleObj>
              </mc:Choice>
              <mc:Fallback>
                <p:oleObj name="" r:id="rId9" imgW="241300" imgH="139700" progId="Equation.DSMT4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079875" y="2349500"/>
                        <a:ext cx="647700" cy="374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3" name="Object 11"/>
          <p:cNvGraphicFramePr>
            <a:graphicFrameLocks noChangeAspect="1"/>
          </p:cNvGraphicFramePr>
          <p:nvPr/>
        </p:nvGraphicFramePr>
        <p:xfrm>
          <a:off x="4079875" y="3500438"/>
          <a:ext cx="625475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1" imgW="241300" imgH="127000" progId="Equation.DSMT4">
                  <p:embed/>
                </p:oleObj>
              </mc:Choice>
              <mc:Fallback>
                <p:oleObj name="" r:id="rId11" imgW="241300" imgH="127000" progId="Equation.DSMT4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079875" y="3500438"/>
                        <a:ext cx="625475" cy="32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4" name="Object 12"/>
          <p:cNvGraphicFramePr>
            <a:graphicFrameLocks noChangeAspect="1"/>
          </p:cNvGraphicFramePr>
          <p:nvPr/>
        </p:nvGraphicFramePr>
        <p:xfrm>
          <a:off x="4440238" y="5229225"/>
          <a:ext cx="625475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3" imgW="241300" imgH="127000" progId="Equation.DSMT4">
                  <p:embed/>
                </p:oleObj>
              </mc:Choice>
              <mc:Fallback>
                <p:oleObj name="" r:id="rId13" imgW="241300" imgH="127000" progId="Equation.DSMT4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440238" y="5229225"/>
                        <a:ext cx="625475" cy="32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5" name="Object 13"/>
          <p:cNvGraphicFramePr>
            <a:graphicFrameLocks noChangeAspect="1"/>
          </p:cNvGraphicFramePr>
          <p:nvPr/>
        </p:nvGraphicFramePr>
        <p:xfrm>
          <a:off x="4511675" y="6092825"/>
          <a:ext cx="647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5" imgW="241300" imgH="139700" progId="Equation.DSMT4">
                  <p:embed/>
                </p:oleObj>
              </mc:Choice>
              <mc:Fallback>
                <p:oleObj name="" r:id="rId15" imgW="241300" imgH="139700" progId="Equation.DSMT4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511675" y="6092825"/>
                        <a:ext cx="647700" cy="374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6" name="Freeform 14"/>
          <p:cNvSpPr/>
          <p:nvPr/>
        </p:nvSpPr>
        <p:spPr>
          <a:xfrm>
            <a:off x="7594600" y="2420938"/>
            <a:ext cx="230188" cy="444500"/>
          </a:xfrm>
          <a:custGeom>
            <a:avLst/>
            <a:gdLst>
              <a:gd name="txL" fmla="*/ 0 w 145"/>
              <a:gd name="txT" fmla="*/ 0 h 280"/>
              <a:gd name="txR" fmla="*/ 145 w 145"/>
              <a:gd name="txB" fmla="*/ 280 h 28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txL" t="txT" r="txR" b="txB"/>
            <a:pathLst>
              <a:path w="145" h="280">
                <a:moveTo>
                  <a:pt x="145" y="280"/>
                </a:moveTo>
                <a:cubicBezTo>
                  <a:pt x="130" y="269"/>
                  <a:pt x="80" y="260"/>
                  <a:pt x="56" y="213"/>
                </a:cubicBezTo>
                <a:cubicBezTo>
                  <a:pt x="32" y="166"/>
                  <a:pt x="12" y="44"/>
                  <a:pt x="0" y="0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sp>
        <p:nvSpPr>
          <p:cNvPr id="64527" name="Freeform 15"/>
          <p:cNvSpPr/>
          <p:nvPr/>
        </p:nvSpPr>
        <p:spPr>
          <a:xfrm flipH="1" flipV="1">
            <a:off x="7245350" y="3286125"/>
            <a:ext cx="146050" cy="503238"/>
          </a:xfrm>
          <a:custGeom>
            <a:avLst/>
            <a:gdLst>
              <a:gd name="txL" fmla="*/ 0 w 145"/>
              <a:gd name="txT" fmla="*/ 0 h 280"/>
              <a:gd name="txR" fmla="*/ 145 w 145"/>
              <a:gd name="txB" fmla="*/ 280 h 28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txL" t="txT" r="txR" b="txB"/>
            <a:pathLst>
              <a:path w="145" h="280">
                <a:moveTo>
                  <a:pt x="145" y="280"/>
                </a:moveTo>
                <a:cubicBezTo>
                  <a:pt x="130" y="269"/>
                  <a:pt x="80" y="260"/>
                  <a:pt x="56" y="213"/>
                </a:cubicBezTo>
                <a:cubicBezTo>
                  <a:pt x="32" y="166"/>
                  <a:pt x="12" y="44"/>
                  <a:pt x="0" y="0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2" name="Group 16"/>
          <p:cNvGrpSpPr/>
          <p:nvPr/>
        </p:nvGrpSpPr>
        <p:grpSpPr>
          <a:xfrm>
            <a:off x="6383338" y="1844675"/>
            <a:ext cx="2519362" cy="2376488"/>
            <a:chOff x="3061" y="1162"/>
            <a:chExt cx="1587" cy="1497"/>
          </a:xfrm>
        </p:grpSpPr>
        <p:sp>
          <p:nvSpPr>
            <p:cNvPr id="42013" name="Line 17"/>
            <p:cNvSpPr/>
            <p:nvPr/>
          </p:nvSpPr>
          <p:spPr>
            <a:xfrm>
              <a:off x="3061" y="1968"/>
              <a:ext cx="1497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2014" name="Line 18"/>
            <p:cNvSpPr/>
            <p:nvPr/>
          </p:nvSpPr>
          <p:spPr>
            <a:xfrm flipV="1">
              <a:off x="3741" y="1253"/>
              <a:ext cx="2" cy="140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2015" name="Freeform 19"/>
            <p:cNvSpPr/>
            <p:nvPr/>
          </p:nvSpPr>
          <p:spPr>
            <a:xfrm>
              <a:off x="3878" y="1517"/>
              <a:ext cx="408" cy="325"/>
            </a:xfrm>
            <a:custGeom>
              <a:avLst/>
              <a:gdLst>
                <a:gd name="txL" fmla="*/ 0 w 408"/>
                <a:gd name="txT" fmla="*/ 0 h 325"/>
                <a:gd name="txR" fmla="*/ 408 w 408"/>
                <a:gd name="txB" fmla="*/ 325 h 325"/>
              </a:gdLst>
              <a:ahLst/>
              <a:cxnLst>
                <a:cxn ang="0">
                  <a:pos x="0" y="0"/>
                </a:cxn>
                <a:cxn ang="0">
                  <a:pos x="90" y="272"/>
                </a:cxn>
                <a:cxn ang="0">
                  <a:pos x="408" y="318"/>
                </a:cxn>
              </a:cxnLst>
              <a:rect l="txL" t="txT" r="txR" b="txB"/>
              <a:pathLst>
                <a:path w="408" h="325">
                  <a:moveTo>
                    <a:pt x="0" y="0"/>
                  </a:moveTo>
                  <a:cubicBezTo>
                    <a:pt x="11" y="109"/>
                    <a:pt x="22" y="219"/>
                    <a:pt x="90" y="272"/>
                  </a:cubicBezTo>
                  <a:cubicBezTo>
                    <a:pt x="158" y="325"/>
                    <a:pt x="283" y="321"/>
                    <a:pt x="408" y="318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16" name="Freeform 20"/>
            <p:cNvSpPr/>
            <p:nvPr/>
          </p:nvSpPr>
          <p:spPr>
            <a:xfrm>
              <a:off x="3242" y="2094"/>
              <a:ext cx="396" cy="338"/>
            </a:xfrm>
            <a:custGeom>
              <a:avLst/>
              <a:gdLst>
                <a:gd name="txL" fmla="*/ 0 w 396"/>
                <a:gd name="txT" fmla="*/ 0 h 338"/>
                <a:gd name="txR" fmla="*/ 396 w 396"/>
                <a:gd name="txB" fmla="*/ 338 h 338"/>
              </a:gdLst>
              <a:ahLst/>
              <a:cxnLst>
                <a:cxn ang="0">
                  <a:pos x="0" y="10"/>
                </a:cxn>
                <a:cxn ang="0">
                  <a:pos x="317" y="55"/>
                </a:cxn>
                <a:cxn ang="0">
                  <a:pos x="396" y="338"/>
                </a:cxn>
              </a:cxnLst>
              <a:rect l="txL" t="txT" r="txR" b="txB"/>
              <a:pathLst>
                <a:path w="396" h="338">
                  <a:moveTo>
                    <a:pt x="0" y="10"/>
                  </a:moveTo>
                  <a:cubicBezTo>
                    <a:pt x="132" y="6"/>
                    <a:pt x="251" y="0"/>
                    <a:pt x="317" y="55"/>
                  </a:cubicBezTo>
                  <a:cubicBezTo>
                    <a:pt x="383" y="110"/>
                    <a:pt x="380" y="279"/>
                    <a:pt x="396" y="338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17" name="Text Box 21"/>
            <p:cNvSpPr txBox="1"/>
            <p:nvPr/>
          </p:nvSpPr>
          <p:spPr>
            <a:xfrm>
              <a:off x="4286" y="1922"/>
              <a:ext cx="36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18" name="Text Box 22"/>
            <p:cNvSpPr txBox="1"/>
            <p:nvPr/>
          </p:nvSpPr>
          <p:spPr>
            <a:xfrm>
              <a:off x="3424" y="1333"/>
              <a:ext cx="36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19" name="Text Box 23"/>
            <p:cNvSpPr txBox="1"/>
            <p:nvPr/>
          </p:nvSpPr>
          <p:spPr>
            <a:xfrm>
              <a:off x="3742" y="1922"/>
              <a:ext cx="181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20" name="Text Box 24"/>
            <p:cNvSpPr txBox="1"/>
            <p:nvPr/>
          </p:nvSpPr>
          <p:spPr>
            <a:xfrm>
              <a:off x="3923" y="1378"/>
              <a:ext cx="635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y=1/x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2021" name="Object 25"/>
            <p:cNvGraphicFramePr>
              <a:graphicFrameLocks noChangeAspect="1"/>
            </p:cNvGraphicFramePr>
            <p:nvPr/>
          </p:nvGraphicFramePr>
          <p:xfrm>
            <a:off x="3787" y="2432"/>
            <a:ext cx="39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17" imgW="241300" imgH="127000" progId="Equation.DSMT4">
                    <p:embed/>
                  </p:oleObj>
                </mc:Choice>
                <mc:Fallback>
                  <p:oleObj name="" r:id="rId17" imgW="241300" imgH="127000" progId="Equation.DSMT4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18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87" y="2432"/>
                          <a:ext cx="394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2" name="Object 26"/>
            <p:cNvGraphicFramePr>
              <a:graphicFrameLocks noChangeAspect="1"/>
            </p:cNvGraphicFramePr>
            <p:nvPr/>
          </p:nvGraphicFramePr>
          <p:xfrm>
            <a:off x="3787" y="1162"/>
            <a:ext cx="408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" r:id="rId19" imgW="241300" imgH="139700" progId="Equation.DSMT4">
                    <p:embed/>
                  </p:oleObj>
                </mc:Choice>
                <mc:Fallback>
                  <p:oleObj name="" r:id="rId19" imgW="241300" imgH="139700" progId="Equation.DSMT4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20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87" y="1162"/>
                          <a:ext cx="408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539" name="Freeform 27"/>
          <p:cNvSpPr/>
          <p:nvPr/>
        </p:nvSpPr>
        <p:spPr>
          <a:xfrm>
            <a:off x="7535863" y="5734050"/>
            <a:ext cx="71437" cy="528638"/>
          </a:xfrm>
          <a:custGeom>
            <a:avLst/>
            <a:gdLst>
              <a:gd name="txL" fmla="*/ 0 w 18"/>
              <a:gd name="txT" fmla="*/ 0 h 242"/>
              <a:gd name="txR" fmla="*/ 18 w 18"/>
              <a:gd name="txB" fmla="*/ 242 h 242"/>
            </a:gdLst>
            <a:ahLst/>
            <a:cxnLst>
              <a:cxn ang="0">
                <a:pos x="2147483647" y="0"/>
              </a:cxn>
              <a:cxn ang="0">
                <a:pos x="0" y="2147483647"/>
              </a:cxn>
            </a:cxnLst>
            <a:rect l="txL" t="txT" r="txR" b="txB"/>
            <a:pathLst>
              <a:path w="18" h="242">
                <a:moveTo>
                  <a:pt x="18" y="0"/>
                </a:moveTo>
                <a:cubicBezTo>
                  <a:pt x="15" y="40"/>
                  <a:pt x="4" y="192"/>
                  <a:pt x="0" y="242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sp>
        <p:nvSpPr>
          <p:cNvPr id="64540" name="Freeform 28"/>
          <p:cNvSpPr/>
          <p:nvPr/>
        </p:nvSpPr>
        <p:spPr>
          <a:xfrm>
            <a:off x="7896225" y="4868863"/>
            <a:ext cx="503238" cy="215900"/>
          </a:xfrm>
          <a:custGeom>
            <a:avLst/>
            <a:gdLst>
              <a:gd name="txL" fmla="*/ 0 w 273"/>
              <a:gd name="txT" fmla="*/ 0 h 181"/>
              <a:gd name="txR" fmla="*/ 273 w 273"/>
              <a:gd name="txB" fmla="*/ 181 h 181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73" h="181">
                <a:moveTo>
                  <a:pt x="0" y="181"/>
                </a:moveTo>
                <a:cubicBezTo>
                  <a:pt x="68" y="128"/>
                  <a:pt x="137" y="75"/>
                  <a:pt x="182" y="45"/>
                </a:cubicBezTo>
                <a:cubicBezTo>
                  <a:pt x="227" y="15"/>
                  <a:pt x="250" y="7"/>
                  <a:pt x="273" y="0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" name="Group 29"/>
          <p:cNvGrpSpPr/>
          <p:nvPr/>
        </p:nvGrpSpPr>
        <p:grpSpPr>
          <a:xfrm>
            <a:off x="6888163" y="4508500"/>
            <a:ext cx="2593975" cy="2128838"/>
            <a:chOff x="3379" y="2840"/>
            <a:chExt cx="1634" cy="1341"/>
          </a:xfrm>
        </p:grpSpPr>
        <p:sp>
          <p:nvSpPr>
            <p:cNvPr id="42004" name="Text Box 30"/>
            <p:cNvSpPr txBox="1"/>
            <p:nvPr/>
          </p:nvSpPr>
          <p:spPr>
            <a:xfrm>
              <a:off x="3516" y="2840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05" name="Line 31"/>
            <p:cNvSpPr/>
            <p:nvPr/>
          </p:nvSpPr>
          <p:spPr>
            <a:xfrm>
              <a:off x="3379" y="3566"/>
              <a:ext cx="149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2006" name="Line 32"/>
            <p:cNvSpPr/>
            <p:nvPr/>
          </p:nvSpPr>
          <p:spPr>
            <a:xfrm flipV="1">
              <a:off x="3697" y="2840"/>
              <a:ext cx="0" cy="12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2007" name="Freeform 33"/>
            <p:cNvSpPr/>
            <p:nvPr/>
          </p:nvSpPr>
          <p:spPr>
            <a:xfrm>
              <a:off x="3833" y="3112"/>
              <a:ext cx="544" cy="862"/>
            </a:xfrm>
            <a:custGeom>
              <a:avLst/>
              <a:gdLst>
                <a:gd name="txL" fmla="*/ 0 w 544"/>
                <a:gd name="txT" fmla="*/ 0 h 862"/>
                <a:gd name="txR" fmla="*/ 544 w 544"/>
                <a:gd name="txB" fmla="*/ 862 h 862"/>
              </a:gdLst>
              <a:ahLst/>
              <a:cxnLst>
                <a:cxn ang="0">
                  <a:pos x="0" y="862"/>
                </a:cxn>
                <a:cxn ang="0">
                  <a:pos x="136" y="272"/>
                </a:cxn>
                <a:cxn ang="0">
                  <a:pos x="544" y="0"/>
                </a:cxn>
              </a:cxnLst>
              <a:rect l="txL" t="txT" r="txR" b="txB"/>
              <a:pathLst>
                <a:path w="544" h="862">
                  <a:moveTo>
                    <a:pt x="0" y="862"/>
                  </a:moveTo>
                  <a:cubicBezTo>
                    <a:pt x="22" y="639"/>
                    <a:pt x="45" y="416"/>
                    <a:pt x="136" y="272"/>
                  </a:cubicBezTo>
                  <a:cubicBezTo>
                    <a:pt x="227" y="128"/>
                    <a:pt x="476" y="38"/>
                    <a:pt x="544" y="0"/>
                  </a:cubicBezTo>
                </a:path>
              </a:pathLst>
            </a:custGeom>
            <a:noFill/>
            <a:ln w="571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08" name="Text Box 34"/>
            <p:cNvSpPr txBox="1"/>
            <p:nvPr/>
          </p:nvSpPr>
          <p:spPr>
            <a:xfrm>
              <a:off x="4468" y="3566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09" name="Text Box 35"/>
            <p:cNvSpPr txBox="1"/>
            <p:nvPr/>
          </p:nvSpPr>
          <p:spPr>
            <a:xfrm>
              <a:off x="3515" y="3521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10" name="Text Box 36"/>
            <p:cNvSpPr txBox="1"/>
            <p:nvPr/>
          </p:nvSpPr>
          <p:spPr>
            <a:xfrm>
              <a:off x="4332" y="2976"/>
              <a:ext cx="681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y=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ln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2011" name="Object 37"/>
            <p:cNvGraphicFramePr>
              <a:graphicFrameLocks noChangeAspect="1"/>
            </p:cNvGraphicFramePr>
            <p:nvPr/>
          </p:nvGraphicFramePr>
          <p:xfrm>
            <a:off x="3697" y="2840"/>
            <a:ext cx="408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" r:id="rId21" imgW="241300" imgH="139700" progId="Equation.DSMT4">
                    <p:embed/>
                  </p:oleObj>
                </mc:Choice>
                <mc:Fallback>
                  <p:oleObj name="" r:id="rId21" imgW="241300" imgH="139700" progId="Equation.DSMT4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20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97" y="2840"/>
                          <a:ext cx="408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12" name="Object 38"/>
            <p:cNvGraphicFramePr>
              <a:graphicFrameLocks noChangeAspect="1"/>
            </p:cNvGraphicFramePr>
            <p:nvPr/>
          </p:nvGraphicFramePr>
          <p:xfrm>
            <a:off x="3697" y="3974"/>
            <a:ext cx="39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" r:id="rId22" imgW="241300" imgH="127000" progId="Equation.DSMT4">
                    <p:embed/>
                  </p:oleObj>
                </mc:Choice>
                <mc:Fallback>
                  <p:oleObj name="" r:id="rId22" imgW="241300" imgH="127000" progId="Equation.DSMT4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18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97" y="3974"/>
                          <a:ext cx="394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20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20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20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120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120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20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4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4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4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4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4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4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7" grpId="0"/>
      <p:bldP spid="64520" grpId="0"/>
      <p:bldP spid="645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34415" y="862330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2</a:t>
            </a:r>
            <a:r>
              <a:rPr lang="zh-CN" altLang="en-US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、性质</a:t>
            </a:r>
            <a:endParaRPr lang="zh-CN" altLang="en-US" sz="3200" b="1" dirty="0">
              <a:solidFill>
                <a:srgbClr val="F93AF6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411605" y="1718310"/>
            <a:ext cx="9691370" cy="673100"/>
            <a:chOff x="2223" y="2706"/>
            <a:chExt cx="15262" cy="1060"/>
          </a:xfrm>
        </p:grpSpPr>
        <p:sp>
          <p:nvSpPr>
            <p:cNvPr id="17" name="文本框 16"/>
            <p:cNvSpPr txBox="1"/>
            <p:nvPr/>
          </p:nvSpPr>
          <p:spPr>
            <a:xfrm>
              <a:off x="2223" y="2757"/>
              <a:ext cx="152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spcBef>
                  <a:spcPct val="5000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0C1ADC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⑴</a:t>
              </a:r>
              <a:r>
                <a:rPr lang="zh-CN" altLang="en-US" sz="2800" b="1" dirty="0">
                  <a:solidFill>
                    <a:srgbClr val="0C1ADC"/>
                  </a:solidFill>
                  <a:latin typeface="楷体_GB2312" pitchFamily="49" charset="-122"/>
                  <a:ea typeface="楷体_GB2312" pitchFamily="49" charset="-122"/>
                  <a:sym typeface="Arial" panose="020B0604020202020204" pitchFamily="34" charset="0"/>
                </a:rPr>
                <a:t>唯一性</a:t>
              </a:r>
              <a:r>
                <a:rPr lang="zh-CN" altLang="en-US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20204" pitchFamily="34" charset="0"/>
                </a:rPr>
                <a:t> 若       存在，则极限唯一。</a:t>
              </a:r>
              <a:endPara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endParaRPr>
            </a:p>
          </p:txBody>
        </p:sp>
        <p:graphicFrame>
          <p:nvGraphicFramePr>
            <p:cNvPr id="30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588" y="2706"/>
            <a:ext cx="1687" cy="10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" name="" r:id="rId1" imgW="444500" imgH="279400" progId="Equation.KSEE3">
                    <p:embed/>
                  </p:oleObj>
                </mc:Choice>
                <mc:Fallback>
                  <p:oleObj name="" r:id="rId1" imgW="444500" imgH="2794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588" y="2706"/>
                          <a:ext cx="1687" cy="10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>
          <a:xfrm>
            <a:off x="1411605" y="2418715"/>
            <a:ext cx="9691370" cy="673100"/>
            <a:chOff x="2223" y="4043"/>
            <a:chExt cx="15262" cy="1060"/>
          </a:xfrm>
        </p:grpSpPr>
        <p:grpSp>
          <p:nvGrpSpPr>
            <p:cNvPr id="26" name="组合 25"/>
            <p:cNvGrpSpPr/>
            <p:nvPr/>
          </p:nvGrpSpPr>
          <p:grpSpPr>
            <a:xfrm>
              <a:off x="2223" y="4065"/>
              <a:ext cx="15263" cy="926"/>
              <a:chOff x="2353" y="4150"/>
              <a:chExt cx="15263" cy="92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2353" y="4202"/>
                <a:ext cx="15263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spcBef>
                    <a:spcPct val="5000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0C1ADC"/>
                    </a:solidFill>
                    <a:latin typeface="楷体_GB2312" pitchFamily="49" charset="-122"/>
                    <a:ea typeface="楷体_GB2312" pitchFamily="49" charset="-122"/>
                    <a:sym typeface="+mn-ea"/>
                  </a:rPr>
                  <a:t>⑵有界</a:t>
                </a:r>
                <a:r>
                  <a:rPr lang="zh-CN" altLang="en-US" sz="2800" b="1" dirty="0">
                    <a:solidFill>
                      <a:srgbClr val="0C1ADC"/>
                    </a:solidFill>
                    <a:latin typeface="楷体_GB2312" pitchFamily="49" charset="-122"/>
                    <a:ea typeface="楷体_GB2312" pitchFamily="49" charset="-122"/>
                    <a:sym typeface="Arial" panose="020B0604020202020204" pitchFamily="34" charset="0"/>
                  </a:rPr>
                  <a:t>性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  <a:sym typeface="Arial" panose="020B0604020202020204" pitchFamily="34" charset="0"/>
                  </a:rPr>
                  <a:t> 若       存在，则    有界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  <a:sym typeface="Arial" panose="020B0604020202020204" pitchFamily="34" charset="0"/>
                  </a:rPr>
                  <a:t>.</a:t>
                </a:r>
                <a:endParaRPr lang="en-US" altLang="zh-CN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20204" pitchFamily="34" charset="0"/>
                </a:endParaRPr>
              </a:p>
            </p:txBody>
          </p:sp>
          <p:graphicFrame>
            <p:nvGraphicFramePr>
              <p:cNvPr id="12" name="对象 322562"/>
              <p:cNvGraphicFramePr>
                <a:graphicFrameLocks noChangeAspect="1"/>
              </p:cNvGraphicFramePr>
              <p:nvPr/>
            </p:nvGraphicFramePr>
            <p:xfrm>
              <a:off x="9826" y="4150"/>
              <a:ext cx="1200" cy="9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" name="" r:id="rId3" imgW="330200" imgH="254000" progId="Equation.DSMT4">
                      <p:embed/>
                    </p:oleObj>
                  </mc:Choice>
                  <mc:Fallback>
                    <p:oleObj name="" r:id="rId3" imgW="330200" imgH="2540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826" y="4150"/>
                            <a:ext cx="1200" cy="92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2" name="对象 3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588" y="4043"/>
            <a:ext cx="1687" cy="10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" name="" r:id="rId5" imgW="444500" imgH="279400" progId="Equation.KSEE3">
                    <p:embed/>
                  </p:oleObj>
                </mc:Choice>
                <mc:Fallback>
                  <p:oleObj name="" r:id="rId5" imgW="444500" imgH="2794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588" y="4043"/>
                          <a:ext cx="1687" cy="10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组合 37"/>
          <p:cNvGrpSpPr/>
          <p:nvPr/>
        </p:nvGrpSpPr>
        <p:grpSpPr>
          <a:xfrm>
            <a:off x="1442720" y="4084955"/>
            <a:ext cx="9691370" cy="1383030"/>
            <a:chOff x="2223" y="5176"/>
            <a:chExt cx="15262" cy="2178"/>
          </a:xfrm>
        </p:grpSpPr>
        <p:grpSp>
          <p:nvGrpSpPr>
            <p:cNvPr id="25" name="组合 24"/>
            <p:cNvGrpSpPr/>
            <p:nvPr/>
          </p:nvGrpSpPr>
          <p:grpSpPr>
            <a:xfrm>
              <a:off x="2223" y="5176"/>
              <a:ext cx="15263" cy="2179"/>
              <a:chOff x="2353" y="5261"/>
              <a:chExt cx="15263" cy="2179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2353" y="5261"/>
                <a:ext cx="15263" cy="21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marL="457200" lvl="0" indent="-45720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0C1ADC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⑶保号</a:t>
                </a:r>
                <a:r>
                  <a:rPr lang="zh-CN" altLang="en-US" sz="2800" b="1" dirty="0">
                    <a:solidFill>
                      <a:srgbClr val="0C1ADC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性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若                                  ，则必存在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N</a:t>
                </a:r>
                <a:r>
                  <a:rPr lang="zh-CN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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N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，当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n </a:t>
                </a:r>
                <a:r>
                  <a:rPr lang="en-US" altLang="zh-CN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&gt;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N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时，有                    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.</a:t>
                </a:r>
                <a:endPara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  <p:graphicFrame>
            <p:nvGraphicFramePr>
              <p:cNvPr id="28" name="对象 322562"/>
              <p:cNvGraphicFramePr>
                <a:graphicFrameLocks noChangeAspect="1"/>
              </p:cNvGraphicFramePr>
              <p:nvPr/>
            </p:nvGraphicFramePr>
            <p:xfrm>
              <a:off x="4965" y="6512"/>
              <a:ext cx="2813" cy="9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" name="" r:id="rId6" imgW="774065" imgH="254000" progId="Equation.DSMT4">
                      <p:embed/>
                    </p:oleObj>
                  </mc:Choice>
                  <mc:Fallback>
                    <p:oleObj name="" r:id="rId6" imgW="774065" imgH="2540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965" y="6512"/>
                            <a:ext cx="2813" cy="92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6" name="对象 3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588" y="5414"/>
            <a:ext cx="4725" cy="1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" name="" r:id="rId8" imgW="1244600" imgH="292100" progId="Equation.KSEE3">
                    <p:embed/>
                  </p:oleObj>
                </mc:Choice>
                <mc:Fallback>
                  <p:oleObj name="" r:id="rId8" imgW="1244600" imgH="2921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588" y="5414"/>
                          <a:ext cx="4725" cy="11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" name="组合 47"/>
          <p:cNvGrpSpPr/>
          <p:nvPr/>
        </p:nvGrpSpPr>
        <p:grpSpPr>
          <a:xfrm>
            <a:off x="2505075" y="5365750"/>
            <a:ext cx="9075420" cy="1383030"/>
            <a:chOff x="3018" y="7434"/>
            <a:chExt cx="14292" cy="2178"/>
          </a:xfrm>
        </p:grpSpPr>
        <p:grpSp>
          <p:nvGrpSpPr>
            <p:cNvPr id="40" name="组合 39"/>
            <p:cNvGrpSpPr/>
            <p:nvPr/>
          </p:nvGrpSpPr>
          <p:grpSpPr>
            <a:xfrm>
              <a:off x="3018" y="7434"/>
              <a:ext cx="14292" cy="2179"/>
              <a:chOff x="3147" y="7290"/>
              <a:chExt cx="14292" cy="2179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3147" y="7290"/>
                <a:ext cx="14292" cy="21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marL="457200" lvl="0" indent="-45720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0C1ADC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推论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 若      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		             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，则存在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N </a:t>
                </a:r>
                <a:r>
                  <a:rPr 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&gt; 0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，当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n </a:t>
                </a:r>
                <a:r>
                  <a:rPr lang="en-US" altLang="zh-CN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&gt;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N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时，有             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.</a:t>
                </a:r>
                <a:endPara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  <p:graphicFrame>
            <p:nvGraphicFramePr>
              <p:cNvPr id="45" name="对象 322562"/>
              <p:cNvGraphicFramePr>
                <a:graphicFrameLocks noChangeAspect="1"/>
              </p:cNvGraphicFramePr>
              <p:nvPr/>
            </p:nvGraphicFramePr>
            <p:xfrm>
              <a:off x="5775" y="8587"/>
              <a:ext cx="1800" cy="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" name="" r:id="rId10" imgW="495300" imgH="228600" progId="Equation.DSMT4">
                      <p:embed/>
                    </p:oleObj>
                  </mc:Choice>
                  <mc:Fallback>
                    <p:oleObj name="" r:id="rId10" imgW="495300" imgH="2286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775" y="8587"/>
                            <a:ext cx="1800" cy="83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9" name="对象 3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243" y="7684"/>
            <a:ext cx="5593" cy="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" name="" r:id="rId12" imgW="1473200" imgH="279400" progId="Equation.KSEE3">
                    <p:embed/>
                  </p:oleObj>
                </mc:Choice>
                <mc:Fallback>
                  <p:oleObj name="" r:id="rId12" imgW="1473200" imgH="2794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243" y="7684"/>
                          <a:ext cx="5593" cy="1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33" name="TextBox 28"/>
          <p:cNvSpPr txBox="1"/>
          <p:nvPr/>
        </p:nvSpPr>
        <p:spPr>
          <a:xfrm>
            <a:off x="1768475" y="3281998"/>
            <a:ext cx="6842125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逆否命题</a:t>
            </a:r>
            <a:r>
              <a:rPr lang="zh-CN" altLang="en-US" sz="2800" dirty="0"/>
              <a:t>：若数列</a:t>
            </a:r>
            <a:r>
              <a:rPr lang="en-US" altLang="zh-CN" sz="2800" dirty="0"/>
              <a:t>{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800" dirty="0"/>
              <a:t>}</a:t>
            </a:r>
            <a:r>
              <a:rPr lang="zh-CN" altLang="en-US" sz="2800" dirty="0"/>
              <a:t>无界，则数列必发散，</a:t>
            </a:r>
            <a:endParaRPr lang="en-US" altLang="zh-CN" sz="28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/>
              <a:t>                    例如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</a:rPr>
              <a:t>n </a:t>
            </a:r>
            <a:r>
              <a:rPr lang="en-US" altLang="zh-CN" sz="2800" i="1" dirty="0">
                <a:latin typeface="Times New Roman" panose="02020603050405020304" pitchFamily="18" charset="0"/>
              </a:rPr>
              <a:t>=2n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Rectangle 2"/>
          <p:cNvSpPr/>
          <p:nvPr/>
        </p:nvSpPr>
        <p:spPr>
          <a:xfrm>
            <a:off x="3575050" y="0"/>
            <a:ext cx="50419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无穷小和无穷大的关系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8851" name="Rectangle 3"/>
          <p:cNvSpPr/>
          <p:nvPr/>
        </p:nvSpPr>
        <p:spPr>
          <a:xfrm>
            <a:off x="2505710" y="549275"/>
            <a:ext cx="736219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在同一极限过程中，无穷小与无穷大之间是通过取倒数互相转化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8853" name="Object 5"/>
          <p:cNvGraphicFramePr>
            <a:graphicFrameLocks noChangeAspect="1"/>
          </p:cNvGraphicFramePr>
          <p:nvPr/>
        </p:nvGraphicFramePr>
        <p:xfrm>
          <a:off x="4487863" y="1987550"/>
          <a:ext cx="319246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" imgW="1256665" imgH="393700" progId="Equation.DSMT4">
                  <p:embed/>
                </p:oleObj>
              </mc:Choice>
              <mc:Fallback>
                <p:oleObj name="" r:id="rId1" imgW="1256665" imgH="393700" progId="Equation.DSMT4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487863" y="1987550"/>
                        <a:ext cx="3192462" cy="8651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9525" cap="flat" cmpd="sng">
                        <a:solidFill>
                          <a:schemeClr val="folHlink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4" name="Rectangle 6"/>
          <p:cNvSpPr/>
          <p:nvPr/>
        </p:nvSpPr>
        <p:spPr>
          <a:xfrm>
            <a:off x="1847850" y="2852738"/>
            <a:ext cx="58324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无穷小和无穷大的运算法则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8855" name="Rectangle 7"/>
          <p:cNvSpPr/>
          <p:nvPr/>
        </p:nvSpPr>
        <p:spPr>
          <a:xfrm>
            <a:off x="1487488" y="3357563"/>
            <a:ext cx="88931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宋体" panose="02010600030101010101" pitchFamily="2" charset="-122"/>
              </a:rPr>
              <a:t>以下</a:t>
            </a:r>
            <a:r>
              <a:rPr lang="en-US" altLang="zh-CN" sz="2400" b="1" i="1" dirty="0">
                <a:latin typeface="宋体" panose="02010600030101010101" pitchFamily="2" charset="-122"/>
              </a:rPr>
              <a:t>A </a:t>
            </a:r>
            <a:r>
              <a:rPr lang="zh-CN" altLang="en-US" sz="2400" b="1" dirty="0">
                <a:latin typeface="宋体" panose="02010600030101010101" pitchFamily="2" charset="-122"/>
              </a:rPr>
              <a:t>表示有极限的函数，</a:t>
            </a:r>
            <a:r>
              <a:rPr lang="en-US" altLang="zh-CN" sz="2400" b="1" i="1" dirty="0">
                <a:latin typeface="宋体" panose="02010600030101010101" pitchFamily="2" charset="-122"/>
              </a:rPr>
              <a:t>K </a:t>
            </a:r>
            <a:r>
              <a:rPr lang="zh-CN" altLang="en-US" sz="2400" b="1" dirty="0">
                <a:latin typeface="宋体" panose="02010600030101010101" pitchFamily="2" charset="-122"/>
              </a:rPr>
              <a:t>表示有界函数，</a:t>
            </a:r>
            <a:r>
              <a:rPr lang="en-US" altLang="zh-CN" sz="2400" b="1" i="1" dirty="0">
                <a:latin typeface="宋体" panose="02010600030101010101" pitchFamily="2" charset="-122"/>
              </a:rPr>
              <a:t>C </a:t>
            </a:r>
            <a:r>
              <a:rPr lang="zh-CN" altLang="en-US" sz="2400" b="1" dirty="0">
                <a:latin typeface="宋体" panose="02010600030101010101" pitchFamily="2" charset="-122"/>
              </a:rPr>
              <a:t>代表常数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graphicFrame>
        <p:nvGraphicFramePr>
          <p:cNvPr id="78856" name="Object 8"/>
          <p:cNvGraphicFramePr>
            <a:graphicFrameLocks noChangeAspect="1"/>
          </p:cNvGraphicFramePr>
          <p:nvPr/>
        </p:nvGraphicFramePr>
        <p:xfrm>
          <a:off x="2182813" y="3992563"/>
          <a:ext cx="135413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3" imgW="558800" imgH="177800" progId="Equation.DSMT4">
                  <p:embed/>
                </p:oleObj>
              </mc:Choice>
              <mc:Fallback>
                <p:oleObj name="" r:id="rId3" imgW="558800" imgH="177800" progId="Equation.DSMT4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82813" y="3992563"/>
                        <a:ext cx="1354137" cy="37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7" name="Object 9"/>
          <p:cNvGraphicFramePr>
            <a:graphicFrameLocks noChangeAspect="1"/>
          </p:cNvGraphicFramePr>
          <p:nvPr/>
        </p:nvGraphicFramePr>
        <p:xfrm>
          <a:off x="2197100" y="4424363"/>
          <a:ext cx="13239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5" imgW="545465" imgH="177800" progId="Equation.DSMT4">
                  <p:embed/>
                </p:oleObj>
              </mc:Choice>
              <mc:Fallback>
                <p:oleObj name="" r:id="rId5" imgW="545465" imgH="177800" progId="Equation.DSMT4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97100" y="4424363"/>
                        <a:ext cx="1323975" cy="37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8" name="Object 10"/>
          <p:cNvGraphicFramePr>
            <a:graphicFrameLocks noChangeAspect="1"/>
          </p:cNvGraphicFramePr>
          <p:nvPr/>
        </p:nvGraphicFramePr>
        <p:xfrm>
          <a:off x="2127250" y="4856163"/>
          <a:ext cx="144462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7" imgW="596900" imgH="177800" progId="Equation.DSMT4">
                  <p:embed/>
                </p:oleObj>
              </mc:Choice>
              <mc:Fallback>
                <p:oleObj name="" r:id="rId7" imgW="596900" imgH="177800" progId="Equation.DSMT4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27250" y="4856163"/>
                        <a:ext cx="1444625" cy="37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0" name="Object 12"/>
          <p:cNvGraphicFramePr>
            <a:graphicFrameLocks noChangeAspect="1"/>
          </p:cNvGraphicFramePr>
          <p:nvPr/>
        </p:nvGraphicFramePr>
        <p:xfrm>
          <a:off x="4989513" y="3848100"/>
          <a:ext cx="16017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9" imgW="660400" imgH="177800" progId="Equation.DSMT4">
                  <p:embed/>
                </p:oleObj>
              </mc:Choice>
              <mc:Fallback>
                <p:oleObj name="" r:id="rId9" imgW="660400" imgH="177800" progId="Equation.DSMT4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989513" y="3848100"/>
                        <a:ext cx="1601787" cy="373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1" name="Object 13"/>
          <p:cNvGraphicFramePr>
            <a:graphicFrameLocks noChangeAspect="1"/>
          </p:cNvGraphicFramePr>
          <p:nvPr/>
        </p:nvGraphicFramePr>
        <p:xfrm>
          <a:off x="4989513" y="4352925"/>
          <a:ext cx="16017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11" imgW="660400" imgH="177800" progId="Equation.DSMT4">
                  <p:embed/>
                </p:oleObj>
              </mc:Choice>
              <mc:Fallback>
                <p:oleObj name="" r:id="rId11" imgW="660400" imgH="177800" progId="Equation.DSMT4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989513" y="4352925"/>
                        <a:ext cx="1601787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2" name="Object 14"/>
          <p:cNvGraphicFramePr>
            <a:graphicFrameLocks noChangeAspect="1"/>
          </p:cNvGraphicFramePr>
          <p:nvPr/>
        </p:nvGraphicFramePr>
        <p:xfrm>
          <a:off x="4862513" y="4856163"/>
          <a:ext cx="178435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13" imgW="735965" imgH="177800" progId="Equation.DSMT4">
                  <p:embed/>
                </p:oleObj>
              </mc:Choice>
              <mc:Fallback>
                <p:oleObj name="" r:id="rId13" imgW="735965" imgH="177800" progId="Equation.DSMT4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862513" y="4856163"/>
                        <a:ext cx="1784350" cy="37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3" name="Object 15"/>
          <p:cNvGraphicFramePr>
            <a:graphicFrameLocks noChangeAspect="1"/>
          </p:cNvGraphicFramePr>
          <p:nvPr/>
        </p:nvGraphicFramePr>
        <p:xfrm>
          <a:off x="7104063" y="4941888"/>
          <a:ext cx="1846262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5" imgW="660400" imgH="139700" progId="Equation.DSMT4">
                  <p:embed/>
                </p:oleObj>
              </mc:Choice>
              <mc:Fallback>
                <p:oleObj name="" r:id="rId15" imgW="660400" imgH="139700" progId="Equation.DSMT4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104063" y="4941888"/>
                        <a:ext cx="1846262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4" name="Object 16"/>
          <p:cNvGraphicFramePr>
            <a:graphicFrameLocks noChangeAspect="1"/>
          </p:cNvGraphicFramePr>
          <p:nvPr/>
        </p:nvGraphicFramePr>
        <p:xfrm>
          <a:off x="7007225" y="3860800"/>
          <a:ext cx="28606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7" imgW="1180465" imgH="203200" progId="Equation.DSMT4">
                  <p:embed/>
                </p:oleObj>
              </mc:Choice>
              <mc:Fallback>
                <p:oleObj name="" r:id="rId17" imgW="1180465" imgH="203200" progId="Equation.DSMT4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07225" y="3860800"/>
                        <a:ext cx="2860675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5" name="Object 17"/>
          <p:cNvGraphicFramePr>
            <a:graphicFrameLocks noChangeAspect="1"/>
          </p:cNvGraphicFramePr>
          <p:nvPr/>
        </p:nvGraphicFramePr>
        <p:xfrm>
          <a:off x="7007225" y="4365625"/>
          <a:ext cx="28590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9" imgW="1180465" imgH="203200" progId="Equation.DSMT4">
                  <p:embed/>
                </p:oleObj>
              </mc:Choice>
              <mc:Fallback>
                <p:oleObj name="" r:id="rId19" imgW="1180465" imgH="203200" progId="Equation.DSMT4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07225" y="4365625"/>
                        <a:ext cx="2859088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8"/>
          <p:cNvGrpSpPr/>
          <p:nvPr/>
        </p:nvGrpSpPr>
        <p:grpSpPr>
          <a:xfrm>
            <a:off x="2006600" y="5427980"/>
            <a:ext cx="8359775" cy="805051"/>
            <a:chOff x="897" y="3651"/>
            <a:chExt cx="3938" cy="497"/>
          </a:xfrm>
        </p:grpSpPr>
        <p:graphicFrame>
          <p:nvGraphicFramePr>
            <p:cNvPr id="43025" name="Object 19"/>
            <p:cNvGraphicFramePr>
              <a:graphicFrameLocks noChangeAspect="1"/>
            </p:cNvGraphicFramePr>
            <p:nvPr/>
          </p:nvGraphicFramePr>
          <p:xfrm>
            <a:off x="897" y="3702"/>
            <a:ext cx="250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name="" r:id="rId21" imgW="190500" imgH="393700" progId="Equation.DSMT4">
                    <p:embed/>
                  </p:oleObj>
                </mc:Choice>
                <mc:Fallback>
                  <p:oleObj name="" r:id="rId21" imgW="190500" imgH="393700" progId="Equation.DSMT4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22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97" y="3702"/>
                          <a:ext cx="250" cy="4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26" name="Object 20"/>
            <p:cNvGraphicFramePr>
              <a:graphicFrameLocks noChangeAspect="1"/>
            </p:cNvGraphicFramePr>
            <p:nvPr/>
          </p:nvGraphicFramePr>
          <p:xfrm>
            <a:off x="1225" y="3651"/>
            <a:ext cx="334" cy="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23" imgW="228600" imgH="393700" progId="Equation.DSMT4">
                    <p:embed/>
                  </p:oleObj>
                </mc:Choice>
                <mc:Fallback>
                  <p:oleObj name="" r:id="rId23" imgW="228600" imgH="393700" progId="Equation.DSMT4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24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25" y="3651"/>
                          <a:ext cx="334" cy="4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27" name="Object 21"/>
            <p:cNvGraphicFramePr>
              <a:graphicFrameLocks noChangeAspect="1"/>
            </p:cNvGraphicFramePr>
            <p:nvPr/>
          </p:nvGraphicFramePr>
          <p:xfrm>
            <a:off x="1629" y="3856"/>
            <a:ext cx="677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25" imgW="393065" imgH="127000" progId="Equation.DSMT4">
                    <p:embed/>
                  </p:oleObj>
                </mc:Choice>
                <mc:Fallback>
                  <p:oleObj name="" r:id="rId25" imgW="393065" imgH="127000" progId="Equation.DSMT4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26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29" y="3856"/>
                          <a:ext cx="677" cy="1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28" name="Text Box 22"/>
            <p:cNvSpPr txBox="1"/>
            <p:nvPr/>
          </p:nvSpPr>
          <p:spPr>
            <a:xfrm>
              <a:off x="2250" y="3793"/>
              <a:ext cx="2585" cy="3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结果不定，称为</a:t>
              </a:r>
              <a:r>
                <a:rPr lang="zh-CN" altLang="en-US" sz="2800" b="1" dirty="0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未定式</a:t>
              </a:r>
              <a:endPara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8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8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8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8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8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8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8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8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8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8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8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0" grpId="0"/>
      <p:bldP spid="78851" grpId="0"/>
      <p:bldP spid="78854" grpId="0"/>
      <p:bldP spid="7885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/>
          </p:cNvSpPr>
          <p:nvPr>
            <p:ph type="title"/>
          </p:nvPr>
        </p:nvSpPr>
        <p:spPr>
          <a:xfrm>
            <a:off x="1828800" y="566738"/>
            <a:ext cx="1752600" cy="68580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2800" b="1" dirty="0">
                <a:ea typeface="楷体_GB2312" pitchFamily="49" charset="-122"/>
              </a:rPr>
              <a:t>例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求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97636" name="Text Box 4"/>
          <p:cNvSpPr txBox="1"/>
          <p:nvPr/>
        </p:nvSpPr>
        <p:spPr>
          <a:xfrm>
            <a:off x="2057400" y="1752600"/>
            <a:ext cx="2133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解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800" i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 = 1 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时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7641" name="Text Box 9"/>
          <p:cNvSpPr txBox="1"/>
          <p:nvPr/>
        </p:nvSpPr>
        <p:spPr>
          <a:xfrm>
            <a:off x="3886200" y="1752600"/>
            <a:ext cx="3276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分母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= 0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 , 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分子≠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 ,</a:t>
            </a:r>
            <a:endParaRPr lang="en-US" altLang="zh-CN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7642" name="Text Box 10"/>
          <p:cNvSpPr txBox="1"/>
          <p:nvPr/>
        </p:nvSpPr>
        <p:spPr>
          <a:xfrm>
            <a:off x="7010400" y="1752600"/>
            <a:ext cx="1371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但因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5067" name="Text Box 11"/>
          <p:cNvSpPr txBox="1"/>
          <p:nvPr/>
        </p:nvSpPr>
        <p:spPr>
          <a:xfrm>
            <a:off x="7654925" y="6600825"/>
            <a:ext cx="2659380" cy="245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000" dirty="0"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5068" name="Picture 12" descr="返回">
            <a:hlinkClick r:id="" action="ppaction://hlinkshowjump?jump=lastslideviewed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6575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9" name="Picture 13" descr="目录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75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70" name="Picture 14" descr="上一页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75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71" name="Picture 15" descr="退出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663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72" name="Picture 16" descr="下一页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775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73" name="Picture 17" descr="机动"/>
          <p:cNvPicPr>
            <a:picLocks noChangeAspect="1"/>
          </p:cNvPicPr>
          <p:nvPr/>
        </p:nvPicPr>
        <p:blipFill>
          <a:blip r:embed="rId6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9375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865" y="361950"/>
            <a:ext cx="2743200" cy="1095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7650" y="2473325"/>
            <a:ext cx="2552700" cy="1162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7025" y="2492375"/>
            <a:ext cx="2247900" cy="1143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400" y="2938145"/>
            <a:ext cx="609600" cy="447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7650" y="4114165"/>
            <a:ext cx="3905250" cy="1095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7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6" grpId="0"/>
      <p:bldP spid="197641" grpId="0"/>
      <p:bldP spid="19764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9461" name="文本框 3"/>
          <p:cNvSpPr txBox="1"/>
          <p:nvPr/>
        </p:nvSpPr>
        <p:spPr>
          <a:xfrm>
            <a:off x="879475" y="756285"/>
            <a:ext cx="65620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七、无穷小及其比较</a:t>
            </a:r>
            <a:endParaRPr lang="en-US" altLang="zh-CN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7585" y="1607185"/>
            <a:ext cx="9394190" cy="680720"/>
            <a:chOff x="1571" y="2531"/>
            <a:chExt cx="14794" cy="1072"/>
          </a:xfrm>
        </p:grpSpPr>
        <p:sp>
          <p:nvSpPr>
            <p:cNvPr id="10" name="文本框 9"/>
            <p:cNvSpPr txBox="1"/>
            <p:nvPr/>
          </p:nvSpPr>
          <p:spPr>
            <a:xfrm>
              <a:off x="1571" y="2531"/>
              <a:ext cx="14794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spcBef>
                  <a:spcPct val="5000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1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、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若                       ， </a:t>
              </a:r>
              <a:r>
                <a:rPr lang="zh-CN" altLang="en-US" sz="28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  <a:sym typeface="Symbol" panose="05050102010706020507" charset="0"/>
                </a:rPr>
                <a:t>则称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f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)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是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→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时的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无穷小量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.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aphicFrame>
          <p:nvGraphicFramePr>
            <p:cNvPr id="24" name="对象 322562"/>
            <p:cNvGraphicFramePr>
              <a:graphicFrameLocks noChangeAspect="1"/>
            </p:cNvGraphicFramePr>
            <p:nvPr/>
          </p:nvGraphicFramePr>
          <p:xfrm>
            <a:off x="3142" y="2531"/>
            <a:ext cx="3138" cy="1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1" imgW="862965" imgH="292100" progId="Equation.DSMT4">
                    <p:embed/>
                  </p:oleObj>
                </mc:Choice>
                <mc:Fallback>
                  <p:oleObj name="" r:id="rId1" imgW="862965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142" y="2531"/>
                          <a:ext cx="3138" cy="10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/>
          <p:nvPr/>
        </p:nvGrpSpPr>
        <p:grpSpPr>
          <a:xfrm>
            <a:off x="997585" y="2363470"/>
            <a:ext cx="10313670" cy="3528695"/>
            <a:chOff x="1571" y="3407"/>
            <a:chExt cx="16242" cy="5557"/>
          </a:xfrm>
        </p:grpSpPr>
        <p:grpSp>
          <p:nvGrpSpPr>
            <p:cNvPr id="3" name="组合 2"/>
            <p:cNvGrpSpPr/>
            <p:nvPr/>
          </p:nvGrpSpPr>
          <p:grpSpPr>
            <a:xfrm>
              <a:off x="1571" y="3407"/>
              <a:ext cx="16242" cy="5233"/>
              <a:chOff x="1571" y="1946"/>
              <a:chExt cx="16242" cy="5233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571" y="1946"/>
                <a:ext cx="16242" cy="5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2、</a:t>
                </a: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无穷小的比较</a:t>
                </a:r>
                <a:endPara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    设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  <a:sym typeface="Arial" panose="020B0604020202020204" pitchFamily="34" charset="0"/>
                  </a:rPr>
                  <a:t>→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0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时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， 有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 </a:t>
                </a:r>
                <a:r>
                  <a:rPr lang="en-US" altLang="zh-CN" sz="2800" b="1" dirty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  <a:sym typeface="Arial" panose="020B0604020202020204" pitchFamily="34" charset="0"/>
                  </a:rPr>
                  <a:t>→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0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 </a:t>
                </a:r>
                <a:r>
                  <a:rPr lang="en-US" altLang="zh-CN" sz="2800" b="1" dirty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  <a:sym typeface="Arial" panose="020B0604020202020204" pitchFamily="34" charset="0"/>
                  </a:rPr>
                  <a:t>→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0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</a:t>
                </a:r>
                <a:endPara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     ①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若                       ，则称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是比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高阶无穷小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lvl="0" algn="r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记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)=o(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 )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.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endPara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   ②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若                                        ，则称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是比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同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阶无穷小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.</a:t>
                </a:r>
                <a:endPara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  <p:graphicFrame>
            <p:nvGraphicFramePr>
              <p:cNvPr id="8" name="对象 322562"/>
              <p:cNvGraphicFramePr>
                <a:graphicFrameLocks noChangeAspect="1"/>
              </p:cNvGraphicFramePr>
              <p:nvPr/>
            </p:nvGraphicFramePr>
            <p:xfrm>
              <a:off x="3581" y="3891"/>
              <a:ext cx="3233" cy="15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" r:id="rId3" imgW="889000" imgH="431800" progId="Equation.DSMT4">
                      <p:embed/>
                    </p:oleObj>
                  </mc:Choice>
                  <mc:Fallback>
                    <p:oleObj name="" r:id="rId3" imgW="889000" imgH="4318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581" y="3891"/>
                            <a:ext cx="3233" cy="15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3581" y="7379"/>
            <a:ext cx="5543" cy="1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5" imgW="1524000" imgH="431800" progId="Equation.DSMT4">
                    <p:embed/>
                  </p:oleObj>
                </mc:Choice>
                <mc:Fallback>
                  <p:oleObj name="" r:id="rId5" imgW="1524000" imgH="431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81" y="7379"/>
                          <a:ext cx="5543" cy="15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79475" y="738505"/>
            <a:ext cx="10313670" cy="3663950"/>
            <a:chOff x="1385" y="1163"/>
            <a:chExt cx="16242" cy="5770"/>
          </a:xfrm>
        </p:grpSpPr>
        <p:grpSp>
          <p:nvGrpSpPr>
            <p:cNvPr id="20" name="组合 19"/>
            <p:cNvGrpSpPr/>
            <p:nvPr/>
          </p:nvGrpSpPr>
          <p:grpSpPr>
            <a:xfrm rot="0">
              <a:off x="1385" y="1163"/>
              <a:ext cx="16242" cy="5293"/>
              <a:chOff x="1477" y="3237"/>
              <a:chExt cx="16242" cy="5293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477" y="3297"/>
                <a:ext cx="16242" cy="5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③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若                       ，则称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是比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等价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无穷小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lvl="0" algn="r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记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 ~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 .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     ④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若                         ，则称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是比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低阶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无穷小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.</a:t>
                </a:r>
                <a:endPara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endPara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     ⑤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若                                 ，则称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是比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的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k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阶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无穷小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.</a:t>
                </a:r>
                <a:endPara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  <p:graphicFrame>
            <p:nvGraphicFramePr>
              <p:cNvPr id="22" name="对象 322562"/>
              <p:cNvGraphicFramePr>
                <a:graphicFrameLocks noChangeAspect="1"/>
              </p:cNvGraphicFramePr>
              <p:nvPr/>
            </p:nvGraphicFramePr>
            <p:xfrm>
              <a:off x="3510" y="3237"/>
              <a:ext cx="3188" cy="15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" name="" r:id="rId1" imgW="876300" imgH="431800" progId="Equation.DSMT4">
                      <p:embed/>
                    </p:oleObj>
                  </mc:Choice>
                  <mc:Fallback>
                    <p:oleObj name="" r:id="rId1" imgW="876300" imgH="4318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510" y="3237"/>
                            <a:ext cx="3188" cy="15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8" name="对象 322562"/>
            <p:cNvGraphicFramePr>
              <a:graphicFrameLocks noChangeAspect="1"/>
            </p:cNvGraphicFramePr>
            <p:nvPr/>
          </p:nvGraphicFramePr>
          <p:xfrm>
            <a:off x="3418" y="3163"/>
            <a:ext cx="3373" cy="1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" name="" r:id="rId3" imgW="927100" imgH="431800" progId="Equation.DSMT4">
                    <p:embed/>
                  </p:oleObj>
                </mc:Choice>
                <mc:Fallback>
                  <p:oleObj name="" r:id="rId3" imgW="927100" imgH="431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418" y="3163"/>
                          <a:ext cx="3373" cy="15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322562"/>
            <p:cNvGraphicFramePr>
              <a:graphicFrameLocks noChangeAspect="1"/>
            </p:cNvGraphicFramePr>
            <p:nvPr/>
          </p:nvGraphicFramePr>
          <p:xfrm>
            <a:off x="3418" y="5161"/>
            <a:ext cx="4621" cy="1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" name="" r:id="rId5" imgW="1270000" imgH="482600" progId="Equation.DSMT4">
                    <p:embed/>
                  </p:oleObj>
                </mc:Choice>
                <mc:Fallback>
                  <p:oleObj name="" r:id="rId5" imgW="1270000" imgH="4826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418" y="5161"/>
                          <a:ext cx="4621" cy="17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4997" name="Object 3" descr="粉色面巾纸"/>
          <p:cNvGraphicFramePr>
            <a:graphicFrameLocks noChangeAspect="1"/>
          </p:cNvGraphicFramePr>
          <p:nvPr/>
        </p:nvGraphicFramePr>
        <p:xfrm>
          <a:off x="8075930" y="1311910"/>
          <a:ext cx="317754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" name="" r:id="rId1" imgW="1244600" imgH="405765" progId="Equation.DSMT4">
                  <p:embed/>
                </p:oleObj>
              </mc:Choice>
              <mc:Fallback>
                <p:oleObj name="" r:id="rId1" imgW="1244600" imgH="405765" progId="Equation.DSMT4">
                  <p:embed/>
                  <p:pic>
                    <p:nvPicPr>
                      <p:cNvPr id="0" name="图片 37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75930" y="1311910"/>
                        <a:ext cx="3177540" cy="962025"/>
                      </a:xfrm>
                      <a:prstGeom prst="rect">
                        <a:avLst/>
                      </a:prstGeom>
                      <a:blipFill rotWithShape="1">
                        <a:blip r:embed="rId3"/>
                      </a:blipFill>
                      <a:ln w="9525" cap="flat" cmpd="sng">
                        <a:solidFill>
                          <a:srgbClr val="FF0066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39165" y="721995"/>
            <a:ext cx="10313670" cy="3969385"/>
            <a:chOff x="1571" y="3407"/>
            <a:chExt cx="16242" cy="6251"/>
          </a:xfrm>
        </p:grpSpPr>
        <p:sp>
          <p:nvSpPr>
            <p:cNvPr id="4" name="文本框 3"/>
            <p:cNvSpPr txBox="1"/>
            <p:nvPr/>
          </p:nvSpPr>
          <p:spPr>
            <a:xfrm>
              <a:off x="1571" y="3407"/>
              <a:ext cx="16242" cy="6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3、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无穷小的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性质</a:t>
              </a:r>
              <a:endPara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   ①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无穷小与有界函数的乘积仍为无穷小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.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    ②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非零无穷小的倒数为无穷大.</a:t>
              </a:r>
              <a:endPara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    ③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     </a:t>
              </a:r>
              <a:endPara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    ④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在同一过程中,有限个无穷小的和仍是无穷小.</a:t>
              </a:r>
              <a:endPara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3195" y="6743"/>
            <a:ext cx="12334" cy="10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4" imgW="3390900" imgH="292100" progId="Equation.DSMT4">
                    <p:embed/>
                  </p:oleObj>
                </mc:Choice>
                <mc:Fallback>
                  <p:oleObj name="" r:id="rId4" imgW="33909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95" y="6743"/>
                          <a:ext cx="12334" cy="10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/>
          <p:cNvGrpSpPr/>
          <p:nvPr/>
        </p:nvGrpSpPr>
        <p:grpSpPr>
          <a:xfrm>
            <a:off x="8838565" y="579120"/>
            <a:ext cx="1770380" cy="830580"/>
            <a:chOff x="13919" y="912"/>
            <a:chExt cx="2788" cy="1308"/>
          </a:xfrm>
        </p:grpSpPr>
        <p:sp>
          <p:nvSpPr>
            <p:cNvPr id="24" name="圆角矩形标注 23"/>
            <p:cNvSpPr/>
            <p:nvPr/>
          </p:nvSpPr>
          <p:spPr>
            <a:xfrm>
              <a:off x="13920" y="912"/>
              <a:ext cx="2787" cy="1308"/>
            </a:xfrm>
            <a:prstGeom prst="wedgeRoundRectCallout">
              <a:avLst>
                <a:gd name="adj1" fmla="val -285284"/>
                <a:gd name="adj2" fmla="val 234250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919" y="912"/>
              <a:ext cx="2788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极限与函数相互转化</a:t>
              </a:r>
              <a:r>
                <a:rPr lang="en-US" altLang="zh-CN" sz="2400" b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.</a:t>
              </a:r>
              <a:endParaRPr lang="en-US" altLang="zh-CN" sz="2400" b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81926" name="Object 3"/>
          <p:cNvGraphicFramePr>
            <a:graphicFrameLocks noChangeAspect="1"/>
          </p:cNvGraphicFramePr>
          <p:nvPr/>
        </p:nvGraphicFramePr>
        <p:xfrm>
          <a:off x="2735580" y="5177155"/>
          <a:ext cx="6720840" cy="68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" name="" r:id="rId6" imgW="2540000" imgH="279400" progId="Equation.DSMT4">
                  <p:embed/>
                </p:oleObj>
              </mc:Choice>
              <mc:Fallback>
                <p:oleObj name="" r:id="rId6" imgW="2540000" imgH="279400" progId="Equation.DSMT4">
                  <p:embed/>
                  <p:pic>
                    <p:nvPicPr>
                      <p:cNvPr id="0" name="图片 374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35580" y="5177155"/>
                        <a:ext cx="6720840" cy="68643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0" name="Text Box 22"/>
          <p:cNvSpPr txBox="1"/>
          <p:nvPr/>
        </p:nvSpPr>
        <p:spPr>
          <a:xfrm>
            <a:off x="1443990" y="525907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例如</a:t>
            </a:r>
            <a:endParaRPr lang="zh-CN" altLang="en-US" sz="2800" b="1" i="0" dirty="0">
              <a:solidFill>
                <a:srgbClr val="0C1ADC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2946" name="Text Box 2"/>
          <p:cNvSpPr txBox="1"/>
          <p:nvPr/>
        </p:nvSpPr>
        <p:spPr>
          <a:xfrm>
            <a:off x="1308100" y="1016000"/>
            <a:ext cx="7772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</a:rPr>
              <a:t>注</a:t>
            </a:r>
            <a:r>
              <a:rPr lang="en-US" altLang="zh-CN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r>
              <a:rPr lang="en-US" altLang="zh-CN" sz="2800" i="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</a:rPr>
              <a:t>无限个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无穷小之和</a:t>
            </a: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</a:rPr>
              <a:t>不一定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是无穷小 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!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82948" name="Object 2"/>
          <p:cNvGraphicFramePr>
            <a:graphicFrameLocks noChangeAspect="1"/>
          </p:cNvGraphicFramePr>
          <p:nvPr/>
        </p:nvGraphicFramePr>
        <p:xfrm>
          <a:off x="2954655" y="2433320"/>
          <a:ext cx="47529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" name="" r:id="rId1" imgW="2413000" imgH="431800" progId="Equation.3">
                  <p:embed/>
                </p:oleObj>
              </mc:Choice>
              <mc:Fallback>
                <p:oleObj name="" r:id="rId1" imgW="2413000" imgH="431800" progId="Equation.3">
                  <p:embed/>
                  <p:pic>
                    <p:nvPicPr>
                      <p:cNvPr id="0" name="图片 37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54655" y="2433320"/>
                        <a:ext cx="4752975" cy="849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9" name="Object 3"/>
          <p:cNvGraphicFramePr>
            <a:graphicFrameLocks noChangeAspect="1"/>
          </p:cNvGraphicFramePr>
          <p:nvPr/>
        </p:nvGraphicFramePr>
        <p:xfrm>
          <a:off x="7942580" y="2712720"/>
          <a:ext cx="431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" name="" r:id="rId3" imgW="431800" imgH="304800" progId="Equation.3">
                  <p:embed/>
                </p:oleObj>
              </mc:Choice>
              <mc:Fallback>
                <p:oleObj name="" r:id="rId3" imgW="431800" imgH="304800" progId="Equation.3">
                  <p:embed/>
                  <p:pic>
                    <p:nvPicPr>
                      <p:cNvPr id="0" name="图片 373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42580" y="2712720"/>
                        <a:ext cx="4318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0" name="Text Box 22"/>
          <p:cNvSpPr txBox="1"/>
          <p:nvPr/>
        </p:nvSpPr>
        <p:spPr>
          <a:xfrm>
            <a:off x="1308100" y="203581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例如</a:t>
            </a:r>
            <a:endParaRPr lang="zh-CN" altLang="en-US" sz="2800" b="1" i="0" dirty="0">
              <a:solidFill>
                <a:srgbClr val="0C1ADC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39165" y="721995"/>
            <a:ext cx="10371455" cy="2962910"/>
            <a:chOff x="1571" y="3407"/>
            <a:chExt cx="16333" cy="4666"/>
          </a:xfrm>
        </p:grpSpPr>
        <p:sp>
          <p:nvSpPr>
            <p:cNvPr id="4" name="文本框 3"/>
            <p:cNvSpPr txBox="1"/>
            <p:nvPr/>
          </p:nvSpPr>
          <p:spPr>
            <a:xfrm>
              <a:off x="1571" y="3407"/>
              <a:ext cx="16333" cy="31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457200" lvl="0" indent="-45720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4、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等价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无穷小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代换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——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极限的化简方法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1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.</a:t>
              </a:r>
              <a:endPara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endParaRPr>
            </a:p>
            <a:p>
              <a:pPr marL="457200" lvl="0" indent="-45720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0C1ADC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《定理》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设 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→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时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， 有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zh-CN" altLang="en-US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α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) ~</a:t>
              </a:r>
              <a:r>
                <a:rPr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zh-CN" altLang="en-US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α</a:t>
              </a:r>
              <a:r>
                <a:rPr lang="en-US" altLang="zh-CN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'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)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，</a:t>
              </a:r>
              <a:r>
                <a:rPr lang="zh-CN" altLang="en-US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β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) ~</a:t>
              </a:r>
              <a:r>
                <a:rPr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zh-CN" altLang="en-US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β</a:t>
              </a:r>
              <a:r>
                <a:rPr lang="en-US" altLang="zh-CN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'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)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，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f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)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为已知函数，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则</a:t>
              </a:r>
              <a:endPara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5574" y="6486"/>
            <a:ext cx="7576" cy="1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" imgW="2082800" imgH="431800" progId="Equation.DSMT4">
                    <p:embed/>
                  </p:oleObj>
                </mc:Choice>
                <mc:Fallback>
                  <p:oleObj name="" r:id="rId1" imgW="2082800" imgH="431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574" y="6486"/>
                          <a:ext cx="7576" cy="15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8"/>
          <p:cNvSpPr txBox="1"/>
          <p:nvPr/>
        </p:nvSpPr>
        <p:spPr>
          <a:xfrm>
            <a:off x="1166495" y="3775710"/>
            <a:ext cx="1014476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注：</a:t>
            </a:r>
            <a:r>
              <a:rPr lang="zh-CN" altLang="en-US" sz="2800" b="1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α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zh-CN" altLang="en-US" sz="2800" b="1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β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均为乘积因子，不能为加减因子。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39165" y="536575"/>
            <a:ext cx="1031367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5、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常用等价</a:t>
            </a: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无穷小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公式 </a:t>
            </a: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: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    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当 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→0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时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， 有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①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~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sin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) ~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tg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~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arcsin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~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arctg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~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e</a:t>
            </a:r>
            <a:r>
              <a:rPr lang="en-US" altLang="zh-CN" sz="2800" b="1" i="1" baseline="3000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-1 ~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ln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( 1+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).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</a:t>
            </a:r>
            <a:endParaRPr lang="zh-CN" altLang="en-US" sz="2800" b="1" dirty="0">
              <a:solidFill>
                <a:srgbClr val="CC0099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②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     </a:t>
            </a:r>
            <a:endParaRPr lang="zh-CN" altLang="en-US" sz="2800" b="1" dirty="0">
              <a:solidFill>
                <a:srgbClr val="CC0099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endParaRPr lang="zh-CN" altLang="en-US" sz="2800" b="1" dirty="0">
              <a:solidFill>
                <a:srgbClr val="CC0099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3" name="对象 322562"/>
          <p:cNvGraphicFramePr>
            <a:graphicFrameLocks noChangeAspect="1"/>
          </p:cNvGraphicFramePr>
          <p:nvPr/>
        </p:nvGraphicFramePr>
        <p:xfrm>
          <a:off x="2131695" y="2363471"/>
          <a:ext cx="724662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3136900" imgH="419100" progId="Equation.DSMT4">
                  <p:embed/>
                </p:oleObj>
              </mc:Choice>
              <mc:Fallback>
                <p:oleObj name="" r:id="rId1" imgW="3136900" imgH="4191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1695" y="2363471"/>
                        <a:ext cx="724662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2179003" y="3606483"/>
          <a:ext cx="6161405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2667000" imgH="850900" progId="Equation.DSMT4">
                  <p:embed/>
                </p:oleObj>
              </mc:Choice>
              <mc:Fallback>
                <p:oleObj name="" r:id="rId3" imgW="2667000" imgH="8509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9003" y="3606483"/>
                        <a:ext cx="6161405" cy="1984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501140" y="5553075"/>
            <a:ext cx="975106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注：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以上 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可用任何无穷小量</a:t>
            </a:r>
            <a:r>
              <a:rPr lang="zh-CN" altLang="en-US" sz="2800" b="1" i="1">
                <a:solidFill>
                  <a:srgbClr val="0C1AD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α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)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代替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9987" name="Text Box 3"/>
          <p:cNvSpPr txBox="1"/>
          <p:nvPr/>
        </p:nvSpPr>
        <p:spPr>
          <a:xfrm>
            <a:off x="2301558" y="3011170"/>
            <a:ext cx="6731000" cy="519113"/>
          </a:xfrm>
          <a:prstGeom prst="rect">
            <a:avLst/>
          </a:prstGeom>
          <a:noFill/>
          <a:ln w="9525">
            <a:noFill/>
          </a:ln>
        </p:spPr>
        <p:txBody>
          <a:bodyPr wrap="none" lIns="0" anchor="t">
            <a:spAutoFit/>
          </a:bodyPr>
          <a:p>
            <a:r>
              <a:rPr lang="zh-CN" altLang="en-US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当</a:t>
            </a:r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x 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0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时，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tan 2</a:t>
            </a:r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 ~ 2</a:t>
            </a:r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，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sin 5</a:t>
            </a:r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 ~ 5</a:t>
            </a:r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，所以</a:t>
            </a:r>
            <a:endParaRPr lang="zh-CN" altLang="en-US" sz="2800" b="1" i="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169988" name="Picture 4"/>
          <p:cNvPicPr>
            <a:picLocks noChangeAspect="1"/>
          </p:cNvPicPr>
          <p:nvPr/>
        </p:nvPicPr>
        <p:blipFill>
          <a:blip r:embed="rId1"/>
          <a:srcRect r="88147" b="-14400"/>
          <a:stretch>
            <a:fillRect/>
          </a:stretch>
        </p:blipFill>
        <p:spPr>
          <a:xfrm>
            <a:off x="3093720" y="3731895"/>
            <a:ext cx="1447800" cy="1001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9992" name="Picture 8"/>
          <p:cNvPicPr>
            <a:picLocks noChangeAspect="1"/>
          </p:cNvPicPr>
          <p:nvPr/>
        </p:nvPicPr>
        <p:blipFill>
          <a:blip r:embed="rId1"/>
          <a:srcRect l="11853" r="72516" b="-14400"/>
          <a:stretch>
            <a:fillRect/>
          </a:stretch>
        </p:blipFill>
        <p:spPr>
          <a:xfrm>
            <a:off x="4533583" y="3731895"/>
            <a:ext cx="1981200" cy="1038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9993" name="Rectangle 9"/>
          <p:cNvSpPr/>
          <p:nvPr/>
        </p:nvSpPr>
        <p:spPr>
          <a:xfrm>
            <a:off x="1422718" y="2786063"/>
            <a:ext cx="6683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i="0" dirty="0">
                <a:latin typeface="Arial" panose="020B0604020202020204" pitchFamily="34" charset="0"/>
                <a:ea typeface="华文细黑" panose="02010600040101010101" pitchFamily="2" charset="-122"/>
              </a:rPr>
              <a:t> </a:t>
            </a:r>
            <a:r>
              <a:rPr lang="zh-CN" altLang="en-US" sz="2800" b="1" i="0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解</a:t>
            </a:r>
            <a:r>
              <a:rPr lang="zh-CN" altLang="en-US" b="1" i="0" dirty="0">
                <a:latin typeface="Arial" panose="020B0604020202020204" pitchFamily="34" charset="0"/>
                <a:ea typeface="华文细黑" panose="02010600040101010101" pitchFamily="2" charset="-122"/>
              </a:rPr>
              <a:t> </a:t>
            </a:r>
            <a:endParaRPr lang="zh-CN" altLang="en-US" b="1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238597" name="Picture 6"/>
          <p:cNvPicPr>
            <a:picLocks noChangeAspect="1"/>
          </p:cNvPicPr>
          <p:nvPr/>
        </p:nvPicPr>
        <p:blipFill>
          <a:blip r:embed="rId2"/>
          <a:srcRect r="81825" b="-19200"/>
          <a:stretch>
            <a:fillRect/>
          </a:stretch>
        </p:blipFill>
        <p:spPr>
          <a:xfrm>
            <a:off x="2913750" y="1144270"/>
            <a:ext cx="2128150" cy="1174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6674" name="Text Box 2"/>
          <p:cNvSpPr txBox="1"/>
          <p:nvPr/>
        </p:nvSpPr>
        <p:spPr>
          <a:xfrm>
            <a:off x="1619568" y="131826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9987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/>
      <p:bldP spid="16999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39617" name="Text Box 2"/>
          <p:cNvSpPr txBox="1"/>
          <p:nvPr/>
        </p:nvSpPr>
        <p:spPr>
          <a:xfrm>
            <a:off x="1975485" y="1143318"/>
            <a:ext cx="1219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239618" name="Object 2"/>
          <p:cNvGraphicFramePr>
            <a:graphicFrameLocks noChangeAspect="1"/>
          </p:cNvGraphicFramePr>
          <p:nvPr/>
        </p:nvGraphicFramePr>
        <p:xfrm>
          <a:off x="3112135" y="1002030"/>
          <a:ext cx="2844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" r:id="rId1" imgW="2844800" imgH="838200" progId="Equation.3">
                  <p:embed/>
                </p:oleObj>
              </mc:Choice>
              <mc:Fallback>
                <p:oleObj name="" r:id="rId1" imgW="2844800" imgH="838200" progId="Equation.3">
                  <p:embed/>
                  <p:pic>
                    <p:nvPicPr>
                      <p:cNvPr id="0" name="图片 41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12135" y="1002030"/>
                        <a:ext cx="28448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2" name="Text Box 4"/>
          <p:cNvSpPr txBox="1"/>
          <p:nvPr/>
        </p:nvSpPr>
        <p:spPr>
          <a:xfrm>
            <a:off x="2305050" y="261842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i="0" dirty="0">
              <a:solidFill>
                <a:srgbClr val="0C1AD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71013" name="Object 3"/>
          <p:cNvGraphicFramePr>
            <a:graphicFrameLocks noChangeAspect="1"/>
          </p:cNvGraphicFramePr>
          <p:nvPr/>
        </p:nvGraphicFramePr>
        <p:xfrm>
          <a:off x="3211513" y="2694623"/>
          <a:ext cx="53990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" r:id="rId3" imgW="5397500" imgH="431800" progId="Equation.3">
                  <p:embed/>
                </p:oleObj>
              </mc:Choice>
              <mc:Fallback>
                <p:oleObj name="" r:id="rId3" imgW="5397500" imgH="431800" progId="Equation.3">
                  <p:embed/>
                  <p:pic>
                    <p:nvPicPr>
                      <p:cNvPr id="0" name="图片 41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1513" y="2694623"/>
                        <a:ext cx="5399087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4" name="Object 4"/>
          <p:cNvGraphicFramePr>
            <a:graphicFrameLocks noChangeAspect="1"/>
          </p:cNvGraphicFramePr>
          <p:nvPr/>
        </p:nvGraphicFramePr>
        <p:xfrm>
          <a:off x="2971800" y="3518535"/>
          <a:ext cx="2895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" r:id="rId5" imgW="2895600" imgH="838200" progId="Equation.3">
                  <p:embed/>
                </p:oleObj>
              </mc:Choice>
              <mc:Fallback>
                <p:oleObj name="" r:id="rId5" imgW="2895600" imgH="838200" progId="Equation.3">
                  <p:embed/>
                  <p:pic>
                    <p:nvPicPr>
                      <p:cNvPr id="0" name="图片 417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1800" y="3518535"/>
                        <a:ext cx="28956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5" name="Object 5"/>
          <p:cNvGraphicFramePr>
            <a:graphicFrameLocks noChangeAspect="1"/>
          </p:cNvGraphicFramePr>
          <p:nvPr/>
        </p:nvGraphicFramePr>
        <p:xfrm>
          <a:off x="7988300" y="3747135"/>
          <a:ext cx="571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" r:id="rId7" imgW="571500" imgH="317500" progId="Equation.3">
                  <p:embed/>
                </p:oleObj>
              </mc:Choice>
              <mc:Fallback>
                <p:oleObj name="" r:id="rId7" imgW="571500" imgH="317500" progId="Equation.3">
                  <p:embed/>
                  <p:pic>
                    <p:nvPicPr>
                      <p:cNvPr id="0" name="图片 417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88300" y="3747135"/>
                        <a:ext cx="5715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6" name="Object 6"/>
          <p:cNvGraphicFramePr>
            <a:graphicFrameLocks noChangeAspect="1"/>
          </p:cNvGraphicFramePr>
          <p:nvPr/>
        </p:nvGraphicFramePr>
        <p:xfrm>
          <a:off x="6019800" y="3696335"/>
          <a:ext cx="18161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" r:id="rId9" imgW="1816100" imgH="558800" progId="Equation.3">
                  <p:embed/>
                </p:oleObj>
              </mc:Choice>
              <mc:Fallback>
                <p:oleObj name="" r:id="rId9" imgW="1816100" imgH="558800" progId="Equation.3">
                  <p:embed/>
                  <p:pic>
                    <p:nvPicPr>
                      <p:cNvPr id="0" name="图片 417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9800" y="3696335"/>
                        <a:ext cx="18161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1355090" y="982345"/>
            <a:ext cx="9816465" cy="1492250"/>
            <a:chOff x="2353" y="7290"/>
            <a:chExt cx="15459" cy="2350"/>
          </a:xfrm>
        </p:grpSpPr>
        <p:grpSp>
          <p:nvGrpSpPr>
            <p:cNvPr id="28" name="组合 27"/>
            <p:cNvGrpSpPr/>
            <p:nvPr/>
          </p:nvGrpSpPr>
          <p:grpSpPr>
            <a:xfrm rot="0">
              <a:off x="2353" y="7290"/>
              <a:ext cx="15459" cy="2350"/>
              <a:chOff x="2550" y="7971"/>
              <a:chExt cx="15459" cy="2350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550" y="7971"/>
                <a:ext cx="15459" cy="21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marL="457200" lvl="0" indent="-45720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0C1ADC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⑷保序</a:t>
                </a:r>
                <a:r>
                  <a:rPr lang="zh-CN" altLang="en-US" sz="2800" b="1" dirty="0">
                    <a:solidFill>
                      <a:srgbClr val="0C1ADC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性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若存在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N </a:t>
                </a:r>
                <a:r>
                  <a:rPr 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&gt; 0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，当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n </a:t>
                </a:r>
                <a:r>
                  <a:rPr lang="en-US" altLang="zh-CN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&gt;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N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时，有              ，且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marL="457200" lvl="0" indent="-45720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				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           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	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，则有         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.</a:t>
                </a:r>
                <a:endPara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  <p:graphicFrame>
            <p:nvGraphicFramePr>
              <p:cNvPr id="30" name="对象 322562"/>
              <p:cNvGraphicFramePr>
                <a:graphicFrameLocks noChangeAspect="1"/>
              </p:cNvGraphicFramePr>
              <p:nvPr/>
            </p:nvGraphicFramePr>
            <p:xfrm>
              <a:off x="4286" y="9303"/>
              <a:ext cx="2631" cy="10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" name="" r:id="rId1" imgW="723900" imgH="279400" progId="Equation.DSMT4">
                      <p:embed/>
                    </p:oleObj>
                  </mc:Choice>
                  <mc:Fallback>
                    <p:oleObj name="" r:id="rId1" imgW="723900" imgH="2794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286" y="9303"/>
                            <a:ext cx="2631" cy="101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2" name="对象 322562"/>
            <p:cNvGraphicFramePr>
              <a:graphicFrameLocks noChangeAspect="1"/>
            </p:cNvGraphicFramePr>
            <p:nvPr/>
          </p:nvGraphicFramePr>
          <p:xfrm>
            <a:off x="12469" y="7569"/>
            <a:ext cx="1800" cy="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" name="" r:id="rId3" imgW="495300" imgH="228600" progId="Equation.DSMT4">
                    <p:embed/>
                  </p:oleObj>
                </mc:Choice>
                <mc:Fallback>
                  <p:oleObj name="" r:id="rId3" imgW="495300" imgH="2286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469" y="7569"/>
                          <a:ext cx="1800" cy="8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22562"/>
            <p:cNvGraphicFramePr>
              <a:graphicFrameLocks noChangeAspect="1"/>
            </p:cNvGraphicFramePr>
            <p:nvPr/>
          </p:nvGraphicFramePr>
          <p:xfrm>
            <a:off x="7127" y="8622"/>
            <a:ext cx="2631" cy="10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" name="" r:id="rId5" imgW="723900" imgH="279400" progId="Equation.DSMT4">
                    <p:embed/>
                  </p:oleObj>
                </mc:Choice>
                <mc:Fallback>
                  <p:oleObj name="" r:id="rId5" imgW="723900" imgH="2794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127" y="8622"/>
                          <a:ext cx="2631" cy="101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22562"/>
            <p:cNvGraphicFramePr>
              <a:graphicFrameLocks noChangeAspect="1"/>
            </p:cNvGraphicFramePr>
            <p:nvPr/>
          </p:nvGraphicFramePr>
          <p:xfrm>
            <a:off x="11461" y="8622"/>
            <a:ext cx="1293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" name="" r:id="rId7" imgW="355600" imgH="177165" progId="Equation.DSMT4">
                    <p:embed/>
                  </p:oleObj>
                </mc:Choice>
                <mc:Fallback>
                  <p:oleObj name="" r:id="rId7" imgW="355600" imgH="177165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461" y="8622"/>
                          <a:ext cx="1293" cy="6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2034" name="Text Box 2"/>
          <p:cNvSpPr txBox="1"/>
          <p:nvPr/>
        </p:nvSpPr>
        <p:spPr>
          <a:xfrm>
            <a:off x="1706563" y="1363980"/>
            <a:ext cx="12192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sz="32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172035" name="Text Box 3"/>
          <p:cNvSpPr txBox="1"/>
          <p:nvPr/>
        </p:nvSpPr>
        <p:spPr>
          <a:xfrm>
            <a:off x="2068513" y="2503805"/>
            <a:ext cx="6858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3333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72036" name="Object 2"/>
          <p:cNvGraphicFramePr>
            <a:graphicFrameLocks noChangeAspect="1"/>
          </p:cNvGraphicFramePr>
          <p:nvPr/>
        </p:nvGraphicFramePr>
        <p:xfrm>
          <a:off x="2860675" y="3438843"/>
          <a:ext cx="2592388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" r:id="rId1" imgW="939165" imgH="406400" progId="Equation.DSMT4">
                  <p:embed/>
                </p:oleObj>
              </mc:Choice>
              <mc:Fallback>
                <p:oleObj name="" r:id="rId1" imgW="939165" imgH="406400" progId="Equation.DSMT4">
                  <p:embed/>
                  <p:pic>
                    <p:nvPicPr>
                      <p:cNvPr id="0" name="图片 41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0675" y="3438843"/>
                        <a:ext cx="2592388" cy="1120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37" name="Object 3"/>
          <p:cNvGraphicFramePr>
            <a:graphicFrameLocks noChangeAspect="1"/>
          </p:cNvGraphicFramePr>
          <p:nvPr/>
        </p:nvGraphicFramePr>
        <p:xfrm>
          <a:off x="3021013" y="1071880"/>
          <a:ext cx="2574925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" r:id="rId3" imgW="927735" imgH="419100" progId="Equation.DSMT4">
                  <p:embed/>
                </p:oleObj>
              </mc:Choice>
              <mc:Fallback>
                <p:oleObj name="" r:id="rId3" imgW="927735" imgH="419100" progId="Equation.DSMT4">
                  <p:embed/>
                  <p:pic>
                    <p:nvPicPr>
                      <p:cNvPr id="0" name="图片 41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1013" y="1071880"/>
                        <a:ext cx="2574925" cy="1163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38" name="Object 4"/>
          <p:cNvGraphicFramePr>
            <a:graphicFrameLocks noChangeAspect="1"/>
          </p:cNvGraphicFramePr>
          <p:nvPr/>
        </p:nvGraphicFramePr>
        <p:xfrm>
          <a:off x="5511800" y="3734118"/>
          <a:ext cx="8921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" r:id="rId5" imgW="279400" imgH="177800" progId="Equation.DSMT4">
                  <p:embed/>
                </p:oleObj>
              </mc:Choice>
              <mc:Fallback>
                <p:oleObj name="" r:id="rId5" imgW="279400" imgH="177800" progId="Equation.DSMT4">
                  <p:embed/>
                  <p:pic>
                    <p:nvPicPr>
                      <p:cNvPr id="0" name="图片 41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1800" y="3734118"/>
                        <a:ext cx="892175" cy="566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39" name="Object 5"/>
          <p:cNvGraphicFramePr>
            <a:graphicFrameLocks noChangeAspect="1"/>
          </p:cNvGraphicFramePr>
          <p:nvPr/>
        </p:nvGraphicFramePr>
        <p:xfrm>
          <a:off x="3003550" y="2432368"/>
          <a:ext cx="50387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" r:id="rId7" imgW="1804035" imgH="228600" progId="Equation.DSMT4">
                  <p:embed/>
                </p:oleObj>
              </mc:Choice>
              <mc:Fallback>
                <p:oleObj name="" r:id="rId7" imgW="1804035" imgH="228600" progId="Equation.DSMT4">
                  <p:embed/>
                  <p:pic>
                    <p:nvPicPr>
                      <p:cNvPr id="0" name="图片 416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3550" y="2432368"/>
                        <a:ext cx="5038725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4" grpId="0"/>
      <p:bldP spid="17203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3058" name="Text Box 2"/>
          <p:cNvSpPr txBox="1"/>
          <p:nvPr/>
        </p:nvSpPr>
        <p:spPr>
          <a:xfrm>
            <a:off x="1060133" y="1069975"/>
            <a:ext cx="2519362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0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  习</a:t>
            </a:r>
            <a:endParaRPr lang="zh-CN" altLang="en-US" sz="40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73059" name="Object 2"/>
          <p:cNvGraphicFramePr>
            <a:graphicFrameLocks noChangeAspect="1"/>
          </p:cNvGraphicFramePr>
          <p:nvPr/>
        </p:nvGraphicFramePr>
        <p:xfrm>
          <a:off x="3526790" y="792163"/>
          <a:ext cx="31845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" r:id="rId1" imgW="1092200" imgH="419100" progId="Equation.DSMT4">
                  <p:embed/>
                </p:oleObj>
              </mc:Choice>
              <mc:Fallback>
                <p:oleObj name="" r:id="rId1" imgW="1092200" imgH="419100" progId="Equation.DSMT4">
                  <p:embed/>
                  <p:pic>
                    <p:nvPicPr>
                      <p:cNvPr id="0" name="图片 41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6790" y="792163"/>
                        <a:ext cx="3184525" cy="1257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0" name="Text Box 4"/>
          <p:cNvSpPr txBox="1"/>
          <p:nvPr/>
        </p:nvSpPr>
        <p:spPr>
          <a:xfrm>
            <a:off x="1470978" y="3170873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73061" name="Object 3"/>
          <p:cNvGraphicFramePr>
            <a:graphicFrameLocks noGrp="1" noChangeAspect="1"/>
          </p:cNvGraphicFramePr>
          <p:nvPr/>
        </p:nvGraphicFramePr>
        <p:xfrm>
          <a:off x="7602855" y="851853"/>
          <a:ext cx="1703388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" r:id="rId3" imgW="571500" imgH="406400" progId="Equation.DSMT4">
                  <p:embed/>
                </p:oleObj>
              </mc:Choice>
              <mc:Fallback>
                <p:oleObj name="" r:id="rId3" imgW="571500" imgH="406400" progId="Equation.DSMT4">
                  <p:embed/>
                  <p:pic>
                    <p:nvPicPr>
                      <p:cNvPr id="0" name="图片 41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02855" y="851853"/>
                        <a:ext cx="1703388" cy="13319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2" name="Object 4"/>
          <p:cNvGraphicFramePr>
            <a:graphicFrameLocks noChangeAspect="1"/>
          </p:cNvGraphicFramePr>
          <p:nvPr/>
        </p:nvGraphicFramePr>
        <p:xfrm>
          <a:off x="2680653" y="4188460"/>
          <a:ext cx="3048000" cy="168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" r:id="rId5" imgW="1105535" imgH="609600" progId="Equation.DSMT4">
                  <p:embed/>
                </p:oleObj>
              </mc:Choice>
              <mc:Fallback>
                <p:oleObj name="" r:id="rId5" imgW="1105535" imgH="609600" progId="Equation.DSMT4">
                  <p:embed/>
                  <p:pic>
                    <p:nvPicPr>
                      <p:cNvPr id="0" name="图片 419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0653" y="4188460"/>
                        <a:ext cx="3048000" cy="1681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3" name="Object 5"/>
          <p:cNvGraphicFramePr>
            <a:graphicFrameLocks noChangeAspect="1"/>
          </p:cNvGraphicFramePr>
          <p:nvPr/>
        </p:nvGraphicFramePr>
        <p:xfrm>
          <a:off x="5776278" y="4117023"/>
          <a:ext cx="2160587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" r:id="rId7" imgW="711200" imgH="609600" progId="Equation.DSMT4">
                  <p:embed/>
                </p:oleObj>
              </mc:Choice>
              <mc:Fallback>
                <p:oleObj name="" r:id="rId7" imgW="711200" imgH="609600" progId="Equation.DSMT4">
                  <p:embed/>
                  <p:pic>
                    <p:nvPicPr>
                      <p:cNvPr id="0" name="图片 41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6278" y="4117023"/>
                        <a:ext cx="2160587" cy="184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4" name="Object 6"/>
          <p:cNvGraphicFramePr>
            <a:graphicFrameLocks noChangeAspect="1"/>
          </p:cNvGraphicFramePr>
          <p:nvPr/>
        </p:nvGraphicFramePr>
        <p:xfrm>
          <a:off x="2104390" y="2964498"/>
          <a:ext cx="7983538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" r:id="rId9" imgW="2854960" imgH="405765" progId="Equation.DSMT4">
                  <p:embed/>
                </p:oleObj>
              </mc:Choice>
              <mc:Fallback>
                <p:oleObj name="" r:id="rId9" imgW="2854960" imgH="405765" progId="Equation.DSMT4">
                  <p:embed/>
                  <p:pic>
                    <p:nvPicPr>
                      <p:cNvPr id="0" name="图片 41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04390" y="2964498"/>
                        <a:ext cx="7983538" cy="1138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5" name="Object 7"/>
          <p:cNvGraphicFramePr>
            <a:graphicFrameLocks noChangeAspect="1"/>
          </p:cNvGraphicFramePr>
          <p:nvPr/>
        </p:nvGraphicFramePr>
        <p:xfrm>
          <a:off x="8008303" y="4548823"/>
          <a:ext cx="8921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name="" r:id="rId11" imgW="279400" imgH="177800" progId="Equation.DSMT4">
                  <p:embed/>
                </p:oleObj>
              </mc:Choice>
              <mc:Fallback>
                <p:oleObj name="" r:id="rId11" imgW="279400" imgH="177800" progId="Equation.DSMT4">
                  <p:embed/>
                  <p:pic>
                    <p:nvPicPr>
                      <p:cNvPr id="0" name="图片 419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08303" y="4548823"/>
                        <a:ext cx="892175" cy="566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8" grpId="0"/>
      <p:bldP spid="17306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4082" name="Text Box 2"/>
          <p:cNvSpPr txBox="1"/>
          <p:nvPr/>
        </p:nvSpPr>
        <p:spPr>
          <a:xfrm>
            <a:off x="1698625" y="1323023"/>
            <a:ext cx="12192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en-US" altLang="zh-CN" sz="3200" b="1" i="0" dirty="0">
              <a:solidFill>
                <a:srgbClr val="3333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174083" name="Text Box 3"/>
          <p:cNvSpPr txBox="1"/>
          <p:nvPr/>
        </p:nvSpPr>
        <p:spPr>
          <a:xfrm>
            <a:off x="2284095" y="249840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3333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74084" name="Object 2"/>
          <p:cNvGraphicFramePr>
            <a:graphicFrameLocks noChangeAspect="1"/>
          </p:cNvGraphicFramePr>
          <p:nvPr/>
        </p:nvGraphicFramePr>
        <p:xfrm>
          <a:off x="1996758" y="3187383"/>
          <a:ext cx="4306887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" r:id="rId1" imgW="1498600" imgH="571500" progId="Equation.DSMT4">
                  <p:embed/>
                </p:oleObj>
              </mc:Choice>
              <mc:Fallback>
                <p:oleObj name="" r:id="rId1" imgW="1498600" imgH="571500" progId="Equation.DSMT4">
                  <p:embed/>
                  <p:pic>
                    <p:nvPicPr>
                      <p:cNvPr id="0" name="图片 41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6758" y="3187383"/>
                        <a:ext cx="4306887" cy="164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5" name="Object 3"/>
          <p:cNvGraphicFramePr>
            <a:graphicFrameLocks noChangeAspect="1"/>
          </p:cNvGraphicFramePr>
          <p:nvPr/>
        </p:nvGraphicFramePr>
        <p:xfrm>
          <a:off x="3365183" y="523558"/>
          <a:ext cx="3725862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" r:id="rId3" imgW="1270000" imgH="571500" progId="Equation.DSMT4">
                  <p:embed/>
                </p:oleObj>
              </mc:Choice>
              <mc:Fallback>
                <p:oleObj name="" r:id="rId3" imgW="1270000" imgH="571500" progId="Equation.DSMT4">
                  <p:embed/>
                  <p:pic>
                    <p:nvPicPr>
                      <p:cNvPr id="0" name="图片 41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5183" y="523558"/>
                        <a:ext cx="3725862" cy="167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6" name="Object 4"/>
          <p:cNvGraphicFramePr>
            <a:graphicFrameLocks noChangeAspect="1"/>
          </p:cNvGraphicFramePr>
          <p:nvPr/>
        </p:nvGraphicFramePr>
        <p:xfrm>
          <a:off x="6244908" y="3692208"/>
          <a:ext cx="3357562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" name="" r:id="rId5" imgW="1129665" imgH="406400" progId="Equation.DSMT4">
                  <p:embed/>
                </p:oleObj>
              </mc:Choice>
              <mc:Fallback>
                <p:oleObj name="" r:id="rId5" imgW="1129665" imgH="406400" progId="Equation.DSMT4">
                  <p:embed/>
                  <p:pic>
                    <p:nvPicPr>
                      <p:cNvPr id="0" name="图片 41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44908" y="3692208"/>
                        <a:ext cx="3357562" cy="1204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7" name="Object 5"/>
          <p:cNvGraphicFramePr>
            <a:graphicFrameLocks noChangeAspect="1"/>
          </p:cNvGraphicFramePr>
          <p:nvPr/>
        </p:nvGraphicFramePr>
        <p:xfrm>
          <a:off x="3579495" y="2487295"/>
          <a:ext cx="4105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" r:id="rId7" imgW="1396365" imgH="203200" progId="Equation.DSMT4">
                  <p:embed/>
                </p:oleObj>
              </mc:Choice>
              <mc:Fallback>
                <p:oleObj name="" r:id="rId7" imgW="1396365" imgH="203200" progId="Equation.DSMT4">
                  <p:embed/>
                  <p:pic>
                    <p:nvPicPr>
                      <p:cNvPr id="0" name="图片 419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9495" y="2487295"/>
                        <a:ext cx="4105275" cy="596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8" name="Object 6"/>
          <p:cNvGraphicFramePr>
            <a:graphicFrameLocks noChangeAspect="1"/>
          </p:cNvGraphicFramePr>
          <p:nvPr/>
        </p:nvGraphicFramePr>
        <p:xfrm>
          <a:off x="2917508" y="5106670"/>
          <a:ext cx="82073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" r:id="rId9" imgW="279400" imgH="177800" progId="Equation.DSMT4">
                  <p:embed/>
                </p:oleObj>
              </mc:Choice>
              <mc:Fallback>
                <p:oleObj name="" r:id="rId9" imgW="279400" imgH="177800" progId="Equation.DSMT4">
                  <p:embed/>
                  <p:pic>
                    <p:nvPicPr>
                      <p:cNvPr id="0" name="图片 419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17508" y="5106670"/>
                        <a:ext cx="820737" cy="522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2" grpId="0"/>
      <p:bldP spid="17408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43713" name="Text Box 2"/>
          <p:cNvSpPr txBox="1"/>
          <p:nvPr/>
        </p:nvSpPr>
        <p:spPr>
          <a:xfrm>
            <a:off x="1187133" y="808673"/>
            <a:ext cx="1219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243714" name="Object 2"/>
          <p:cNvGraphicFramePr>
            <a:graphicFrameLocks noChangeAspect="1"/>
          </p:cNvGraphicFramePr>
          <p:nvPr/>
        </p:nvGraphicFramePr>
        <p:xfrm>
          <a:off x="2128203" y="624205"/>
          <a:ext cx="3098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" r:id="rId1" imgW="3098800" imgH="889000" progId="Equation.3">
                  <p:embed/>
                </p:oleObj>
              </mc:Choice>
              <mc:Fallback>
                <p:oleObj name="" r:id="rId1" imgW="3098800" imgH="889000" progId="Equation.3">
                  <p:embed/>
                  <p:pic>
                    <p:nvPicPr>
                      <p:cNvPr id="0" name="图片 41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8203" y="624205"/>
                        <a:ext cx="309880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9" name="Object 3"/>
          <p:cNvGraphicFramePr>
            <a:graphicFrameLocks noChangeAspect="1"/>
          </p:cNvGraphicFramePr>
          <p:nvPr/>
        </p:nvGraphicFramePr>
        <p:xfrm>
          <a:off x="2555558" y="1729423"/>
          <a:ext cx="64706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" r:id="rId3" imgW="2334895" imgH="215900" progId="Equation.3">
                  <p:embed/>
                </p:oleObj>
              </mc:Choice>
              <mc:Fallback>
                <p:oleObj name="" r:id="rId3" imgW="2334895" imgH="215900" progId="Equation.3">
                  <p:embed/>
                  <p:pic>
                    <p:nvPicPr>
                      <p:cNvPr id="0" name="图片 41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558" y="1729423"/>
                        <a:ext cx="6470650" cy="500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0" name="Object 4"/>
          <p:cNvGraphicFramePr>
            <a:graphicFrameLocks noChangeAspect="1"/>
          </p:cNvGraphicFramePr>
          <p:nvPr/>
        </p:nvGraphicFramePr>
        <p:xfrm>
          <a:off x="1979295" y="2116773"/>
          <a:ext cx="301625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" r:id="rId5" imgW="1233170" imgH="419735" progId="Equation.3">
                  <p:embed/>
                </p:oleObj>
              </mc:Choice>
              <mc:Fallback>
                <p:oleObj name="" r:id="rId5" imgW="1233170" imgH="419735" progId="Equation.3">
                  <p:embed/>
                  <p:pic>
                    <p:nvPicPr>
                      <p:cNvPr id="0" name="图片 41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295" y="2116773"/>
                        <a:ext cx="3016250" cy="1020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1" name="Object 5"/>
          <p:cNvGraphicFramePr>
            <a:graphicFrameLocks noChangeAspect="1"/>
          </p:cNvGraphicFramePr>
          <p:nvPr/>
        </p:nvGraphicFramePr>
        <p:xfrm>
          <a:off x="5102860" y="2420620"/>
          <a:ext cx="533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" name="" r:id="rId7" imgW="610235" imgH="330835" progId="Equation.3">
                  <p:embed/>
                </p:oleObj>
              </mc:Choice>
              <mc:Fallback>
                <p:oleObj name="" r:id="rId7" imgW="610235" imgH="330835" progId="Equation.3">
                  <p:embed/>
                  <p:pic>
                    <p:nvPicPr>
                      <p:cNvPr id="0" name="图片 419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02860" y="2420620"/>
                        <a:ext cx="533400" cy="355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2" name="Text Box 8"/>
          <p:cNvSpPr txBox="1"/>
          <p:nvPr/>
        </p:nvSpPr>
        <p:spPr>
          <a:xfrm>
            <a:off x="1388745" y="319786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i="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75113" name="Object 6"/>
          <p:cNvGraphicFramePr>
            <a:graphicFrameLocks noChangeAspect="1"/>
          </p:cNvGraphicFramePr>
          <p:nvPr/>
        </p:nvGraphicFramePr>
        <p:xfrm>
          <a:off x="4284345" y="3324860"/>
          <a:ext cx="44958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" r:id="rId9" imgW="4669790" imgH="405765" progId="Equation.3">
                  <p:embed/>
                </p:oleObj>
              </mc:Choice>
              <mc:Fallback>
                <p:oleObj name="" r:id="rId9" imgW="4669790" imgH="405765" progId="Equation.3">
                  <p:embed/>
                  <p:pic>
                    <p:nvPicPr>
                      <p:cNvPr id="0" name="图片 418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84345" y="3324860"/>
                        <a:ext cx="4495800" cy="388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4" name="Object 7"/>
          <p:cNvGraphicFramePr>
            <a:graphicFrameLocks noChangeAspect="1"/>
          </p:cNvGraphicFramePr>
          <p:nvPr/>
        </p:nvGraphicFramePr>
        <p:xfrm>
          <a:off x="8780145" y="3121660"/>
          <a:ext cx="990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4" name="" r:id="rId11" imgW="1068070" imgH="890270" progId="Equation.3">
                  <p:embed/>
                </p:oleObj>
              </mc:Choice>
              <mc:Fallback>
                <p:oleObj name="" r:id="rId11" imgW="1068070" imgH="890270" progId="Equation.3">
                  <p:embed/>
                  <p:pic>
                    <p:nvPicPr>
                      <p:cNvPr id="0" name="图片 419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80145" y="3121660"/>
                        <a:ext cx="9906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5" name="Object 8"/>
          <p:cNvGraphicFramePr>
            <a:graphicFrameLocks noChangeAspect="1"/>
          </p:cNvGraphicFramePr>
          <p:nvPr/>
        </p:nvGraphicFramePr>
        <p:xfrm>
          <a:off x="2058670" y="3274060"/>
          <a:ext cx="21971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" name="" r:id="rId13" imgW="915035" imgH="203200" progId="Equation.3">
                  <p:embed/>
                </p:oleObj>
              </mc:Choice>
              <mc:Fallback>
                <p:oleObj name="" r:id="rId13" imgW="915035" imgH="203200" progId="Equation.3">
                  <p:embed/>
                  <p:pic>
                    <p:nvPicPr>
                      <p:cNvPr id="0" name="图片 418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58670" y="3274060"/>
                        <a:ext cx="2197100" cy="484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6" name="Object 9"/>
          <p:cNvGraphicFramePr>
            <a:graphicFrameLocks noChangeAspect="1"/>
          </p:cNvGraphicFramePr>
          <p:nvPr/>
        </p:nvGraphicFramePr>
        <p:xfrm>
          <a:off x="1557020" y="3685223"/>
          <a:ext cx="29400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" r:id="rId15" imgW="1233170" imgH="597535" progId="Equation.3">
                  <p:embed/>
                </p:oleObj>
              </mc:Choice>
              <mc:Fallback>
                <p:oleObj name="" r:id="rId15" imgW="1233170" imgH="597535" progId="Equation.3">
                  <p:embed/>
                  <p:pic>
                    <p:nvPicPr>
                      <p:cNvPr id="0" name="图片 418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57020" y="3685223"/>
                        <a:ext cx="2940050" cy="1423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7" name="Object 10"/>
          <p:cNvGraphicFramePr>
            <a:graphicFrameLocks noChangeAspect="1"/>
          </p:cNvGraphicFramePr>
          <p:nvPr/>
        </p:nvGraphicFramePr>
        <p:xfrm>
          <a:off x="4436745" y="4112260"/>
          <a:ext cx="7905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name="" r:id="rId17" imgW="839470" imgH="890270" progId="Equation.3">
                  <p:embed/>
                </p:oleObj>
              </mc:Choice>
              <mc:Fallback>
                <p:oleObj name="" r:id="rId17" imgW="839470" imgH="890270" progId="Equation.3">
                  <p:embed/>
                  <p:pic>
                    <p:nvPicPr>
                      <p:cNvPr id="0" name="图片 419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6745" y="4112260"/>
                        <a:ext cx="790575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8" name="Text Box 14"/>
          <p:cNvSpPr txBox="1"/>
          <p:nvPr/>
        </p:nvSpPr>
        <p:spPr>
          <a:xfrm>
            <a:off x="1547495" y="1729423"/>
            <a:ext cx="9366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错解</a:t>
            </a:r>
            <a:endParaRPr lang="zh-CN" altLang="en-US" sz="2800" b="1" i="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75119" name="Object 11"/>
          <p:cNvGraphicFramePr>
            <a:graphicFrameLocks noChangeAspect="1"/>
          </p:cNvGraphicFramePr>
          <p:nvPr/>
        </p:nvGraphicFramePr>
        <p:xfrm>
          <a:off x="3141345" y="2369185"/>
          <a:ext cx="3032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" r:id="rId19" imgW="203835" imgH="229235" progId="Equation.3">
                  <p:embed/>
                </p:oleObj>
              </mc:Choice>
              <mc:Fallback>
                <p:oleObj name="" r:id="rId19" imgW="203835" imgH="229235" progId="Equation.3">
                  <p:embed/>
                  <p:pic>
                    <p:nvPicPr>
                      <p:cNvPr id="0" name="图片 418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141345" y="2369185"/>
                        <a:ext cx="30321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20" name="Text Box 16"/>
          <p:cNvSpPr txBox="1"/>
          <p:nvPr/>
        </p:nvSpPr>
        <p:spPr>
          <a:xfrm>
            <a:off x="1187133" y="5183823"/>
            <a:ext cx="8785225" cy="94615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r>
              <a:rPr lang="zh-CN" altLang="en-US" sz="28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只可对</a:t>
            </a:r>
            <a:r>
              <a:rPr lang="zh-CN" altLang="en-US" sz="2800" b="1" i="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乘积</a:t>
            </a:r>
            <a:r>
              <a:rPr lang="zh-CN" altLang="en-US" sz="28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中的无穷小</a:t>
            </a:r>
            <a:r>
              <a:rPr lang="zh-CN" altLang="en-US" sz="2800" b="1" i="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因子</a:t>
            </a:r>
            <a:r>
              <a:rPr lang="zh-CN" altLang="en-US" sz="28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作等价无穷小代换，</a:t>
            </a:r>
            <a:r>
              <a:rPr lang="zh-CN" altLang="en-US" sz="2800" b="1" i="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</a:t>
            </a:r>
            <a:r>
              <a:rPr lang="zh-CN" altLang="en-US" sz="2800" b="1" i="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代数和</a:t>
            </a:r>
            <a:r>
              <a:rPr lang="zh-CN" altLang="en-US" sz="2800" b="1" i="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中各无穷小</a:t>
            </a:r>
            <a:r>
              <a:rPr lang="zh-CN" altLang="en-US" sz="2800" b="1" i="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</a:t>
            </a:r>
            <a:r>
              <a:rPr lang="zh-CN" altLang="en-US" sz="2800" b="1" i="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不能作等价无穷小代换</a:t>
            </a:r>
            <a:r>
              <a:rPr lang="en-US" altLang="zh-CN" sz="28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2800" b="1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5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"/>
                                        <p:tgtEl>
                                          <p:spTgt spid="17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12" grpId="0"/>
      <p:bldP spid="175118" grpId="0"/>
      <p:bldP spid="175120" grpId="0" bldLvl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9165" y="784225"/>
            <a:ext cx="1031367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求下列极限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1501776" y="1351915"/>
          <a:ext cx="883285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822700" imgH="723900" progId="Equation.DSMT4">
                  <p:embed/>
                </p:oleObj>
              </mc:Choice>
              <mc:Fallback>
                <p:oleObj name="" r:id="rId1" imgW="3822700" imgH="7239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1776" y="1351915"/>
                        <a:ext cx="8832850" cy="168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322562"/>
          <p:cNvGraphicFramePr>
            <a:graphicFrameLocks noChangeAspect="1"/>
          </p:cNvGraphicFramePr>
          <p:nvPr/>
        </p:nvGraphicFramePr>
        <p:xfrm>
          <a:off x="2323148" y="3041015"/>
          <a:ext cx="7190105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111500" imgH="1371600" progId="Equation.DSMT4">
                  <p:embed/>
                </p:oleObj>
              </mc:Choice>
              <mc:Fallback>
                <p:oleObj name="" r:id="rId3" imgW="3111500" imgH="13716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148" y="3041015"/>
                        <a:ext cx="7190105" cy="320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102735" y="1534795"/>
            <a:ext cx="1967865" cy="14452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4033520" y="1080770"/>
            <a:ext cx="359918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5400"/>
          </a:p>
        </p:txBody>
      </p:sp>
      <p:sp>
        <p:nvSpPr>
          <p:cNvPr id="6" name="文本框 5"/>
          <p:cNvSpPr txBox="1"/>
          <p:nvPr/>
        </p:nvSpPr>
        <p:spPr>
          <a:xfrm>
            <a:off x="7475220" y="2084070"/>
            <a:ext cx="344170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5400"/>
          </a:p>
        </p:txBody>
      </p:sp>
      <p:sp>
        <p:nvSpPr>
          <p:cNvPr id="5" name="文本框 4"/>
          <p:cNvSpPr txBox="1"/>
          <p:nvPr/>
        </p:nvSpPr>
        <p:spPr>
          <a:xfrm>
            <a:off x="4033520" y="2084070"/>
            <a:ext cx="344170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5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945833" y="1080770"/>
          <a:ext cx="9773285" cy="201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4229100" imgH="862965" progId="Equation.DSMT4">
                  <p:embed/>
                </p:oleObj>
              </mc:Choice>
              <mc:Fallback>
                <p:oleObj name="" r:id="rId1" imgW="4229100" imgH="862965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5833" y="1080770"/>
                        <a:ext cx="9773285" cy="2014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5" grpId="0" bldLvl="0" animBg="1"/>
      <p:bldP spid="6" grpId="0" bldLvl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19405" y="367030"/>
            <a:ext cx="10548620" cy="6123940"/>
            <a:chOff x="1571" y="3407"/>
            <a:chExt cx="16612" cy="9644"/>
          </a:xfrm>
        </p:grpSpPr>
        <p:sp>
          <p:nvSpPr>
            <p:cNvPr id="4" name="文本框 3"/>
            <p:cNvSpPr txBox="1"/>
            <p:nvPr/>
          </p:nvSpPr>
          <p:spPr>
            <a:xfrm>
              <a:off x="1571" y="3407"/>
              <a:ext cx="16242" cy="96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6、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加减法的等价无穷小代换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——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极限化简方法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2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（进阶）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.</a:t>
              </a:r>
              <a:endPara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① 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 ②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 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③</a:t>
              </a:r>
              <a:endPara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2799" y="5176"/>
            <a:ext cx="15384" cy="10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" imgW="4229100" imgH="279400" progId="Equation.DSMT4">
                    <p:embed/>
                  </p:oleObj>
                </mc:Choice>
                <mc:Fallback>
                  <p:oleObj name="" r:id="rId1" imgW="4229100" imgH="2794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799" y="5176"/>
                          <a:ext cx="15384" cy="10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322562"/>
          <p:cNvGraphicFramePr>
            <a:graphicFrameLocks noChangeAspect="1"/>
          </p:cNvGraphicFramePr>
          <p:nvPr/>
        </p:nvGraphicFramePr>
        <p:xfrm>
          <a:off x="1577658" y="2210435"/>
          <a:ext cx="6602730" cy="348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3086100" imgH="1612900" progId="Equation.DSMT4">
                  <p:embed/>
                </p:oleObj>
              </mc:Choice>
              <mc:Fallback>
                <p:oleObj name="" r:id="rId3" imgW="3086100" imgH="16129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658" y="2210435"/>
                        <a:ext cx="6602730" cy="3486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322562"/>
          <p:cNvGraphicFramePr>
            <a:graphicFrameLocks noChangeAspect="1"/>
          </p:cNvGraphicFramePr>
          <p:nvPr/>
        </p:nvGraphicFramePr>
        <p:xfrm>
          <a:off x="1658938" y="5697220"/>
          <a:ext cx="2608580" cy="685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219200" imgH="316865" progId="Equation.DSMT4">
                  <p:embed/>
                </p:oleObj>
              </mc:Choice>
              <mc:Fallback>
                <p:oleObj name="" r:id="rId5" imgW="1219200" imgH="316865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8938" y="5697220"/>
                        <a:ext cx="2608580" cy="6851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443480" y="5337810"/>
            <a:ext cx="4968240" cy="1106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6600"/>
          </a:p>
        </p:txBody>
      </p:sp>
      <p:sp>
        <p:nvSpPr>
          <p:cNvPr id="13" name="文本框 12"/>
          <p:cNvSpPr txBox="1"/>
          <p:nvPr/>
        </p:nvSpPr>
        <p:spPr>
          <a:xfrm>
            <a:off x="2443480" y="4231005"/>
            <a:ext cx="4968240" cy="1106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6600"/>
          </a:p>
        </p:txBody>
      </p:sp>
      <p:sp>
        <p:nvSpPr>
          <p:cNvPr id="10" name="文本框 9"/>
          <p:cNvSpPr txBox="1"/>
          <p:nvPr/>
        </p:nvSpPr>
        <p:spPr>
          <a:xfrm>
            <a:off x="2443480" y="2908935"/>
            <a:ext cx="4968240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graphicFrame>
        <p:nvGraphicFramePr>
          <p:cNvPr id="11" name="对象 322562"/>
          <p:cNvGraphicFramePr>
            <a:graphicFrameLocks noChangeAspect="1"/>
          </p:cNvGraphicFramePr>
          <p:nvPr/>
        </p:nvGraphicFramePr>
        <p:xfrm>
          <a:off x="2127251" y="2026920"/>
          <a:ext cx="5284470" cy="430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2286000" imgH="1841500" progId="Equation.DSMT4">
                  <p:embed/>
                </p:oleObj>
              </mc:Choice>
              <mc:Fallback>
                <p:oleObj name="" r:id="rId1" imgW="2286000" imgH="18415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7251" y="2026920"/>
                        <a:ext cx="5284470" cy="43065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9165" y="862965"/>
            <a:ext cx="1031367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求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2667318" y="947420"/>
          <a:ext cx="4520565" cy="77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955800" imgH="330200" progId="Equation.DSMT4">
                  <p:embed/>
                </p:oleObj>
              </mc:Choice>
              <mc:Fallback>
                <p:oleObj name="" r:id="rId3" imgW="1955800" imgH="3302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7318" y="947420"/>
                        <a:ext cx="4520565" cy="772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225550" y="194437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3" grpId="0"/>
      <p:bldP spid="13" grpId="0" bldLvl="0" animBg="1"/>
      <p:bldP spid="16" grpId="0" bldLvl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文本框 24"/>
          <p:cNvSpPr txBox="1"/>
          <p:nvPr/>
        </p:nvSpPr>
        <p:spPr>
          <a:xfrm>
            <a:off x="1659255" y="3997960"/>
            <a:ext cx="497459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否则，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96950" y="721995"/>
            <a:ext cx="10313670" cy="1383665"/>
            <a:chOff x="1571" y="3407"/>
            <a:chExt cx="16242" cy="2179"/>
          </a:xfrm>
        </p:grpSpPr>
        <p:sp>
          <p:nvSpPr>
            <p:cNvPr id="4" name="文本框 3"/>
            <p:cNvSpPr txBox="1"/>
            <p:nvPr/>
          </p:nvSpPr>
          <p:spPr>
            <a:xfrm>
              <a:off x="1571" y="3407"/>
              <a:ext cx="16242" cy="21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7、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恒等变形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——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极限化简方法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3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.</a:t>
              </a:r>
              <a:endPara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   ①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含              （幂指函数）的极限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.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（转换为一般函数）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3865" y="4680"/>
            <a:ext cx="1894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" imgW="520700" imgH="228600" progId="Equation.DSMT4">
                    <p:embed/>
                  </p:oleObj>
                </mc:Choice>
                <mc:Fallback>
                  <p:oleObj name="" r:id="rId1" imgW="520700" imgH="2286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865" y="4680"/>
                          <a:ext cx="1894" cy="8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组合 25"/>
          <p:cNvGrpSpPr/>
          <p:nvPr/>
        </p:nvGrpSpPr>
        <p:grpSpPr>
          <a:xfrm>
            <a:off x="1659255" y="2372995"/>
            <a:ext cx="4974590" cy="736600"/>
            <a:chOff x="2613" y="3737"/>
            <a:chExt cx="7834" cy="1160"/>
          </a:xfrm>
        </p:grpSpPr>
        <p:sp>
          <p:nvSpPr>
            <p:cNvPr id="16" name="文本框 15"/>
            <p:cNvSpPr txBox="1"/>
            <p:nvPr/>
          </p:nvSpPr>
          <p:spPr>
            <a:xfrm>
              <a:off x="2613" y="3737"/>
              <a:ext cx="7834" cy="11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若              为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1</a:t>
              </a:r>
              <a:r>
                <a:rPr lang="en-US" altLang="zh-CN" sz="2800" b="1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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型，则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endParaRPr>
            </a:p>
          </p:txBody>
        </p:sp>
        <p:graphicFrame>
          <p:nvGraphicFramePr>
            <p:cNvPr id="17" name="对象 322562"/>
            <p:cNvGraphicFramePr>
              <a:graphicFrameLocks noChangeAspect="1"/>
            </p:cNvGraphicFramePr>
            <p:nvPr/>
          </p:nvGraphicFramePr>
          <p:xfrm>
            <a:off x="3350" y="4013"/>
            <a:ext cx="1894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" r:id="rId3" imgW="520700" imgH="228600" progId="Equation.DSMT4">
                    <p:embed/>
                  </p:oleObj>
                </mc:Choice>
                <mc:Fallback>
                  <p:oleObj name="" r:id="rId3" imgW="520700" imgH="2286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350" y="4013"/>
                          <a:ext cx="1894" cy="8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对象 322562"/>
          <p:cNvGraphicFramePr>
            <a:graphicFrameLocks noChangeAspect="1"/>
          </p:cNvGraphicFramePr>
          <p:nvPr/>
        </p:nvGraphicFramePr>
        <p:xfrm>
          <a:off x="2395538" y="3366135"/>
          <a:ext cx="701103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4" imgW="3035300" imgH="228600" progId="Equation.DSMT4">
                  <p:embed/>
                </p:oleObj>
              </mc:Choice>
              <mc:Fallback>
                <p:oleObj name="" r:id="rId4" imgW="3035300" imgH="2286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95538" y="3366135"/>
                        <a:ext cx="7011035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322562"/>
          <p:cNvGraphicFramePr>
            <a:graphicFrameLocks noChangeAspect="1"/>
          </p:cNvGraphicFramePr>
          <p:nvPr/>
        </p:nvGraphicFramePr>
        <p:xfrm>
          <a:off x="2408873" y="4735195"/>
          <a:ext cx="369633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6" imgW="1600200" imgH="228600" progId="Equation.DSMT4">
                  <p:embed/>
                </p:oleObj>
              </mc:Choice>
              <mc:Fallback>
                <p:oleObj name="" r:id="rId6" imgW="1600200" imgH="2286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8873" y="4735195"/>
                        <a:ext cx="3696335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39165" y="840740"/>
            <a:ext cx="10313670" cy="2178685"/>
            <a:chOff x="1479" y="1324"/>
            <a:chExt cx="16242" cy="3431"/>
          </a:xfrm>
        </p:grpSpPr>
        <p:sp>
          <p:nvSpPr>
            <p:cNvPr id="4" name="文本框 3"/>
            <p:cNvSpPr txBox="1"/>
            <p:nvPr/>
          </p:nvSpPr>
          <p:spPr>
            <a:xfrm>
              <a:off x="1479" y="1324"/>
              <a:ext cx="16242" cy="31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      ②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有理化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     ③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型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——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分子分母同除以最大的无穷大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.</a:t>
              </a:r>
              <a:endPara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graphicFrame>
          <p:nvGraphicFramePr>
            <p:cNvPr id="2" name="对象 322562"/>
            <p:cNvGraphicFramePr>
              <a:graphicFrameLocks noChangeAspect="1"/>
            </p:cNvGraphicFramePr>
            <p:nvPr/>
          </p:nvGraphicFramePr>
          <p:xfrm>
            <a:off x="3391" y="3265"/>
            <a:ext cx="645" cy="1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177165" imgH="405765" progId="Equation.DSMT4">
                    <p:embed/>
                  </p:oleObj>
                </mc:Choice>
                <mc:Fallback>
                  <p:oleObj name="" r:id="rId1" imgW="177165" imgH="405765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391" y="3265"/>
                          <a:ext cx="645" cy="14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文本框 9"/>
          <p:cNvSpPr txBox="1"/>
          <p:nvPr/>
        </p:nvSpPr>
        <p:spPr>
          <a:xfrm>
            <a:off x="1263650" y="3213735"/>
            <a:ext cx="9918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注：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常见的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无穷大：当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→     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时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， 有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2825750" y="4201795"/>
          <a:ext cx="6540500" cy="5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2831465" imgH="254000" progId="Equation.DSMT4">
                  <p:embed/>
                </p:oleObj>
              </mc:Choice>
              <mc:Fallback>
                <p:oleObj name="" r:id="rId3" imgW="2831465" imgH="2540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750" y="4201795"/>
                        <a:ext cx="6540500" cy="593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322562"/>
          <p:cNvGraphicFramePr>
            <a:graphicFrameLocks noChangeAspect="1"/>
          </p:cNvGraphicFramePr>
          <p:nvPr/>
        </p:nvGraphicFramePr>
        <p:xfrm>
          <a:off x="3319780" y="840740"/>
          <a:ext cx="7424420" cy="103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213100" imgH="444500" progId="Equation.DSMT4">
                  <p:embed/>
                </p:oleObj>
              </mc:Choice>
              <mc:Fallback>
                <p:oleObj name="" r:id="rId5" imgW="3213100" imgH="4445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9780" y="840740"/>
                        <a:ext cx="7424420" cy="10388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13400" y="3350260"/>
          <a:ext cx="558165" cy="464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152400" imgH="127000" progId="Equation.KSEE3">
                  <p:embed/>
                </p:oleObj>
              </mc:Choice>
              <mc:Fallback>
                <p:oleObj name="" r:id="rId7" imgW="152400" imgH="127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13400" y="3350260"/>
                        <a:ext cx="558165" cy="464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Medium"/>
        <a:ea typeface="思源黑体 CN Medium"/>
        <a:cs typeface=""/>
      </a:majorFont>
      <a:minorFont>
        <a:latin typeface="思源黑体 CN ExtraLight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6564</Words>
  <Application>WPS 演示</Application>
  <PresentationFormat>宽屏</PresentationFormat>
  <Paragraphs>1065</Paragraphs>
  <Slides>103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616</vt:i4>
      </vt:variant>
      <vt:variant>
        <vt:lpstr>幻灯片标题</vt:lpstr>
      </vt:variant>
      <vt:variant>
        <vt:i4>103</vt:i4>
      </vt:variant>
    </vt:vector>
  </HeadingPairs>
  <TitlesOfParts>
    <vt:vector size="747" baseType="lpstr">
      <vt:lpstr>Arial</vt:lpstr>
      <vt:lpstr>宋体</vt:lpstr>
      <vt:lpstr>Wingdings</vt:lpstr>
      <vt:lpstr>思源黑体 CN ExtraLight</vt:lpstr>
      <vt:lpstr>思源黑体 CN Light</vt:lpstr>
      <vt:lpstr>思源黑体 CN Medium</vt:lpstr>
      <vt:lpstr>华文新魏</vt:lpstr>
      <vt:lpstr>Times New Roman</vt:lpstr>
      <vt:lpstr>楷体_GB2312</vt:lpstr>
      <vt:lpstr>新宋体</vt:lpstr>
      <vt:lpstr>黑体</vt:lpstr>
      <vt:lpstr>隶书</vt:lpstr>
      <vt:lpstr>Wingdings</vt:lpstr>
      <vt:lpstr>华文细黑</vt:lpstr>
      <vt:lpstr>楷体</vt:lpstr>
      <vt:lpstr>Symbol</vt:lpstr>
      <vt:lpstr>微软雅黑</vt:lpstr>
      <vt:lpstr>Arial Unicode MS</vt:lpstr>
      <vt:lpstr>MT Extra</vt:lpstr>
      <vt:lpstr>仿宋_GB2312</vt:lpstr>
      <vt:lpstr>仿宋</vt:lpstr>
      <vt:lpstr>Symbol</vt:lpstr>
      <vt:lpstr>方正粗黑宋简体</vt:lpstr>
      <vt:lpstr>华文中宋</vt:lpstr>
      <vt:lpstr>Tahoma</vt:lpstr>
      <vt:lpstr>Calibri</vt:lpstr>
      <vt:lpstr>Office 主题​​</vt:lpstr>
      <vt:lpstr>默认设计模板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Equation.KSEE3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Equation.KSEE3</vt:lpstr>
      <vt:lpstr>Equation.DSMT4</vt:lpstr>
      <vt:lpstr>Equation.DSMT4</vt:lpstr>
      <vt:lpstr>Equation.DSMT4</vt:lpstr>
      <vt:lpstr>Equation.KSEE3</vt:lpstr>
      <vt:lpstr>Equation.KSEE3</vt:lpstr>
      <vt:lpstr>Equation.DSMT4</vt:lpstr>
      <vt:lpstr>Equation.KSEE3</vt:lpstr>
      <vt:lpstr>Equation.DSMT4</vt:lpstr>
      <vt:lpstr>Equation.DSMT4</vt:lpstr>
      <vt:lpstr>Equation.KSEE3</vt:lpstr>
      <vt:lpstr>Equation.KSEE3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Paint.Picture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Equation.KSEE3</vt:lpstr>
      <vt:lpstr>Equation.KSEE3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Equation.3</vt:lpstr>
      <vt:lpstr>Equation.DSMT4</vt:lpstr>
      <vt:lpstr>Equation.DSMT4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Equation.KSEE3</vt:lpstr>
      <vt:lpstr>Equation.3</vt:lpstr>
      <vt:lpstr>Paint.Picture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第一章  函数、极限与连续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 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心随我动</cp:lastModifiedBy>
  <cp:revision>53</cp:revision>
  <dcterms:created xsi:type="dcterms:W3CDTF">2020-07-20T07:36:00Z</dcterms:created>
  <dcterms:modified xsi:type="dcterms:W3CDTF">2021-10-12T07:33:21Z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8A8BCB543EFF45DA81B031A79743DF3D</vt:lpwstr>
  </property>
</Properties>
</file>